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D7A79018-2C8D-4699-A2DA-EABF68439697}">
  <a:tblStyle styleId="{D7A79018-2C8D-4699-A2DA-EABF6843969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5" d="100"/>
          <a:sy n="125" d="100"/>
        </p:scale>
        <p:origin x="-1704"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0924094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9eb9e9bbb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9eb9e9bbb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802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99eb9e9bbb_2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99eb9e9bbb_2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2167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99eb9e9bbb_2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99eb9e9bbb_2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275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99eb9e9bbb_2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99eb9e9bbb_2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8554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99eb9e9bbb_2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99eb9e9bbb_2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473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99eb9e9bbb_2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99eb9e9bbb_2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4051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99eb9e9bbb_2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99eb9e9bbb_2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1093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99eb9e9bbb_2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99eb9e9bbb_2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9572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99eb9e9bbb_2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99eb9e9bbb_2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5155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99eb9e9bbb_2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99eb9e9bbb_2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337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9eb9e9bbb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9eb9e9bbb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2411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9eb9e9bbb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99eb9e9bbb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775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9eb9e9bbb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99eb9e9bbb_2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9333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9eb9e9bb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9eb9e9bb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47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9eb9e9bbb_2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9eb9e9bbb_2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8436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99eb9e9bbb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99eb9e9bbb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2095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9eb9e9bbb_2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99eb9e9bbb_2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6330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99eb9e9bbb_2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99eb9e9bbb_2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523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ext and Clip Art" type="txAndClipArt">
  <p:cSld name="TEXT_AND_CLIPAR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
          </p:nvPr>
        </p:nvSpPr>
        <p:spPr>
          <a:xfrm>
            <a:off x="1219200" y="1200150"/>
            <a:ext cx="38100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b="0" i="0" u="none" strike="noStrike" cap="none">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8" name="Google Shape;18;p2"/>
          <p:cNvSpPr>
            <a:spLocks noGrp="1"/>
          </p:cNvSpPr>
          <p:nvPr>
            <p:ph type="clipArt" idx="2"/>
          </p:nvPr>
        </p:nvSpPr>
        <p:spPr>
          <a:xfrm>
            <a:off x="5181600" y="1200150"/>
            <a:ext cx="3810000" cy="3372000"/>
          </a:xfrm>
          <a:prstGeom prst="rect">
            <a:avLst/>
          </a:prstGeom>
          <a:noFill/>
          <a:ln>
            <a:noFill/>
          </a:ln>
        </p:spPr>
        <p:txBody>
          <a:bodyPr spcFirstLastPara="1" wrap="square" lIns="91425" tIns="91425" rIns="91425" bIns="91425" anchor="t" anchorCtr="0">
            <a:noAutofit/>
          </a:bodyPr>
          <a:lstStyle>
            <a:lvl1pPr marL="342900" marR="0" lvl="0" indent="-342900" algn="l" rtl="0">
              <a:spcBef>
                <a:spcPts val="640"/>
              </a:spcBef>
              <a:spcAft>
                <a:spcPts val="0"/>
              </a:spcAft>
              <a:buClr>
                <a:schemeClr val="lt2"/>
              </a:buClr>
              <a:buSzPts val="2880"/>
              <a:buFont typeface="Noto Sans Symbols"/>
              <a:buChar char="♦"/>
              <a:defRPr sz="3200" b="0" i="0" u="none" strike="noStrike" cap="none">
                <a:solidFill>
                  <a:schemeClr val="lt1"/>
                </a:solidFill>
                <a:latin typeface="Times New Roman"/>
                <a:ea typeface="Times New Roman"/>
                <a:cs typeface="Times New Roman"/>
                <a:sym typeface="Times New Roman"/>
              </a:defRPr>
            </a:lvl1pPr>
            <a:lvl2pPr marL="742950" marR="0" lvl="1" indent="-28575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143000" marR="0" lvl="2" indent="-2286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600200" marR="0" lvl="3" indent="-228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057400" marR="0" lvl="4" indent="-228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514600" marR="0" lvl="5"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2971800" marR="0" lvl="6"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429000" marR="0" lvl="7"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3886200" marR="0" lvl="8"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20" name="Google Shape;20;p2"/>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21" name="Google Shape;21;p2"/>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1"/>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75" name="Google Shape;75;p11"/>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76" name="Google Shape;76;p11"/>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79" name="Google Shape;79;p12"/>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80" name="Google Shape;80;p12"/>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81" name="Google Shape;81;p12"/>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630238" y="273844"/>
            <a:ext cx="7886700" cy="9942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84" name="Google Shape;84;p13"/>
          <p:cNvSpPr txBox="1">
            <a:spLocks noGrp="1"/>
          </p:cNvSpPr>
          <p:nvPr>
            <p:ph type="body" idx="1"/>
          </p:nvPr>
        </p:nvSpPr>
        <p:spPr>
          <a:xfrm>
            <a:off x="630238" y="1260872"/>
            <a:ext cx="3868800" cy="618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lt2"/>
              </a:buClr>
              <a:buSzPts val="2880"/>
              <a:buFont typeface="Noto Sans Symbols"/>
              <a:buNone/>
              <a:defRPr sz="2400" b="1">
                <a:solidFill>
                  <a:schemeClr val="lt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lt1"/>
              </a:buClr>
              <a:buSzPts val="2800"/>
              <a:buFont typeface="Times New Roman"/>
              <a:buNone/>
              <a:defRPr sz="2000" b="1" i="0" u="none" strike="noStrike" cap="none">
                <a:solidFill>
                  <a:schemeClr val="lt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lt1"/>
              </a:buClr>
              <a:buSzPts val="2400"/>
              <a:buFont typeface="Times New Roman"/>
              <a:buNone/>
              <a:defRPr sz="1800" b="1" i="0" u="none" strike="noStrike" cap="none">
                <a:solidFill>
                  <a:schemeClr val="lt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lt1"/>
              </a:buClr>
              <a:buSzPts val="2000"/>
              <a:buFont typeface="Times New Roman"/>
              <a:buNone/>
              <a:defRPr sz="1600" b="1" i="0" u="none" strike="noStrike" cap="none">
                <a:solidFill>
                  <a:schemeClr val="lt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lt1"/>
              </a:buClr>
              <a:buSzPts val="2000"/>
              <a:buFont typeface="Times New Roman"/>
              <a:buNone/>
              <a:defRPr sz="1600" b="1" i="0" u="none" strike="noStrike" cap="none">
                <a:solidFill>
                  <a:schemeClr val="lt1"/>
                </a:solidFill>
                <a:latin typeface="Times New Roman"/>
                <a:ea typeface="Times New Roman"/>
                <a:cs typeface="Times New Roman"/>
                <a:sym typeface="Times New Roman"/>
              </a:defRPr>
            </a:lvl5pPr>
            <a:lvl6pPr marL="2743200" marR="0" lvl="5"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6pPr>
            <a:lvl7pPr marL="3200400" marR="0" lvl="6"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7pPr>
            <a:lvl8pPr marL="3657600" marR="0" lvl="7"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8pPr>
            <a:lvl9pPr marL="4114800" marR="0" lvl="8"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9pPr>
          </a:lstStyle>
          <a:p>
            <a:endParaRPr/>
          </a:p>
        </p:txBody>
      </p:sp>
      <p:sp>
        <p:nvSpPr>
          <p:cNvPr id="85" name="Google Shape;85;p13"/>
          <p:cNvSpPr txBox="1">
            <a:spLocks noGrp="1"/>
          </p:cNvSpPr>
          <p:nvPr>
            <p:ph type="body" idx="2"/>
          </p:nvPr>
        </p:nvSpPr>
        <p:spPr>
          <a:xfrm>
            <a:off x="630238" y="1878806"/>
            <a:ext cx="3868800" cy="27633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6" name="Google Shape;86;p13"/>
          <p:cNvSpPr txBox="1">
            <a:spLocks noGrp="1"/>
          </p:cNvSpPr>
          <p:nvPr>
            <p:ph type="body" idx="3"/>
          </p:nvPr>
        </p:nvSpPr>
        <p:spPr>
          <a:xfrm>
            <a:off x="4629150" y="1260872"/>
            <a:ext cx="3887700" cy="618000"/>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lt2"/>
              </a:buClr>
              <a:buSzPts val="2880"/>
              <a:buFont typeface="Noto Sans Symbols"/>
              <a:buNone/>
              <a:defRPr sz="2400" b="1">
                <a:solidFill>
                  <a:schemeClr val="lt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lt1"/>
              </a:buClr>
              <a:buSzPts val="2800"/>
              <a:buFont typeface="Times New Roman"/>
              <a:buNone/>
              <a:defRPr sz="2000" b="1" i="0" u="none" strike="noStrike" cap="none">
                <a:solidFill>
                  <a:schemeClr val="lt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lt1"/>
              </a:buClr>
              <a:buSzPts val="2400"/>
              <a:buFont typeface="Times New Roman"/>
              <a:buNone/>
              <a:defRPr sz="1800" b="1" i="0" u="none" strike="noStrike" cap="none">
                <a:solidFill>
                  <a:schemeClr val="lt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lt1"/>
              </a:buClr>
              <a:buSzPts val="2000"/>
              <a:buFont typeface="Times New Roman"/>
              <a:buNone/>
              <a:defRPr sz="1600" b="1" i="0" u="none" strike="noStrike" cap="none">
                <a:solidFill>
                  <a:schemeClr val="lt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lt1"/>
              </a:buClr>
              <a:buSzPts val="2000"/>
              <a:buFont typeface="Times New Roman"/>
              <a:buNone/>
              <a:defRPr sz="1600" b="1" i="0" u="none" strike="noStrike" cap="none">
                <a:solidFill>
                  <a:schemeClr val="lt1"/>
                </a:solidFill>
                <a:latin typeface="Times New Roman"/>
                <a:ea typeface="Times New Roman"/>
                <a:cs typeface="Times New Roman"/>
                <a:sym typeface="Times New Roman"/>
              </a:defRPr>
            </a:lvl5pPr>
            <a:lvl6pPr marL="2743200" marR="0" lvl="5"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6pPr>
            <a:lvl7pPr marL="3200400" marR="0" lvl="6"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7pPr>
            <a:lvl8pPr marL="3657600" marR="0" lvl="7"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8pPr>
            <a:lvl9pPr marL="4114800" marR="0" lvl="8" indent="-228600" algn="l" rtl="0">
              <a:lnSpc>
                <a:spcPct val="90000"/>
              </a:lnSpc>
              <a:spcBef>
                <a:spcPts val="500"/>
              </a:spcBef>
              <a:spcAft>
                <a:spcPts val="0"/>
              </a:spcAft>
              <a:buClr>
                <a:schemeClr val="lt1"/>
              </a:buClr>
              <a:buSzPts val="1800"/>
              <a:buFont typeface="Arial"/>
              <a:buNone/>
              <a:defRPr sz="1600" b="1" i="0" u="none" strike="noStrike" cap="none">
                <a:solidFill>
                  <a:schemeClr val="lt1"/>
                </a:solidFill>
                <a:latin typeface="Times New Roman"/>
                <a:ea typeface="Times New Roman"/>
                <a:cs typeface="Times New Roman"/>
                <a:sym typeface="Times New Roman"/>
              </a:defRPr>
            </a:lvl9pPr>
          </a:lstStyle>
          <a:p>
            <a:endParaRPr/>
          </a:p>
        </p:txBody>
      </p:sp>
      <p:sp>
        <p:nvSpPr>
          <p:cNvPr id="87" name="Google Shape;87;p13"/>
          <p:cNvSpPr txBox="1">
            <a:spLocks noGrp="1"/>
          </p:cNvSpPr>
          <p:nvPr>
            <p:ph type="body" idx="4"/>
          </p:nvPr>
        </p:nvSpPr>
        <p:spPr>
          <a:xfrm>
            <a:off x="4629150" y="1878806"/>
            <a:ext cx="3887700" cy="27633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8" name="Google Shape;88;p13"/>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89" name="Google Shape;89;p13"/>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90" name="Google Shape;90;p13"/>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623888" y="1282304"/>
            <a:ext cx="7886700" cy="21396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60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93" name="Google Shape;93;p14"/>
          <p:cNvSpPr txBox="1">
            <a:spLocks noGrp="1"/>
          </p:cNvSpPr>
          <p:nvPr>
            <p:ph type="body" idx="1"/>
          </p:nvPr>
        </p:nvSpPr>
        <p:spPr>
          <a:xfrm>
            <a:off x="623888" y="3442097"/>
            <a:ext cx="7886700" cy="11250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80"/>
              </a:spcBef>
              <a:spcAft>
                <a:spcPts val="0"/>
              </a:spcAft>
              <a:buClr>
                <a:schemeClr val="lt2"/>
              </a:buClr>
              <a:buSzPts val="2880"/>
              <a:buFont typeface="Noto Sans Symbols"/>
              <a:buNone/>
              <a:defRPr sz="2400">
                <a:solidFill>
                  <a:schemeClr val="lt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lt1"/>
              </a:buClr>
              <a:buSzPts val="2800"/>
              <a:buFont typeface="Times New Roman"/>
              <a:buNone/>
              <a:defRPr sz="2000" b="0" i="0" u="none" strike="noStrike" cap="none">
                <a:solidFill>
                  <a:schemeClr val="lt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lt1"/>
              </a:buClr>
              <a:buSzPts val="2400"/>
              <a:buFont typeface="Times New Roman"/>
              <a:buNone/>
              <a:defRPr sz="1800" b="0" i="0" u="none" strike="noStrike" cap="none">
                <a:solidFill>
                  <a:schemeClr val="lt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lt1"/>
              </a:buClr>
              <a:buSzPts val="2000"/>
              <a:buFont typeface="Times New Roman"/>
              <a:buNone/>
              <a:defRPr sz="1600" b="0" i="0" u="none" strike="noStrike" cap="none">
                <a:solidFill>
                  <a:schemeClr val="lt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lt1"/>
              </a:buClr>
              <a:buSzPts val="2000"/>
              <a:buFont typeface="Times New Roman"/>
              <a:buNone/>
              <a:defRPr sz="1600" b="0" i="0" u="none" strike="noStrike" cap="none">
                <a:solidFill>
                  <a:schemeClr val="lt1"/>
                </a:solidFill>
                <a:latin typeface="Times New Roman"/>
                <a:ea typeface="Times New Roman"/>
                <a:cs typeface="Times New Roman"/>
                <a:sym typeface="Times New Roman"/>
              </a:defRPr>
            </a:lvl5pPr>
            <a:lvl6pPr marL="2743200" marR="0" lvl="5" indent="-228600" algn="l" rtl="0">
              <a:lnSpc>
                <a:spcPct val="90000"/>
              </a:lnSpc>
              <a:spcBef>
                <a:spcPts val="500"/>
              </a:spcBef>
              <a:spcAft>
                <a:spcPts val="0"/>
              </a:spcAft>
              <a:buClr>
                <a:schemeClr val="lt1"/>
              </a:buClr>
              <a:buSzPts val="1800"/>
              <a:buFont typeface="Arial"/>
              <a:buNone/>
              <a:defRPr sz="1600" b="0" i="0" u="none" strike="noStrike" cap="none">
                <a:solidFill>
                  <a:schemeClr val="lt1"/>
                </a:solidFill>
                <a:latin typeface="Times New Roman"/>
                <a:ea typeface="Times New Roman"/>
                <a:cs typeface="Times New Roman"/>
                <a:sym typeface="Times New Roman"/>
              </a:defRPr>
            </a:lvl6pPr>
            <a:lvl7pPr marL="3200400" marR="0" lvl="6" indent="-228600" algn="l" rtl="0">
              <a:lnSpc>
                <a:spcPct val="90000"/>
              </a:lnSpc>
              <a:spcBef>
                <a:spcPts val="500"/>
              </a:spcBef>
              <a:spcAft>
                <a:spcPts val="0"/>
              </a:spcAft>
              <a:buClr>
                <a:schemeClr val="lt1"/>
              </a:buClr>
              <a:buSzPts val="1800"/>
              <a:buFont typeface="Arial"/>
              <a:buNone/>
              <a:defRPr sz="1600" b="0" i="0" u="none" strike="noStrike" cap="none">
                <a:solidFill>
                  <a:schemeClr val="lt1"/>
                </a:solidFill>
                <a:latin typeface="Times New Roman"/>
                <a:ea typeface="Times New Roman"/>
                <a:cs typeface="Times New Roman"/>
                <a:sym typeface="Times New Roman"/>
              </a:defRPr>
            </a:lvl7pPr>
            <a:lvl8pPr marL="3657600" marR="0" lvl="7" indent="-228600" algn="l" rtl="0">
              <a:lnSpc>
                <a:spcPct val="90000"/>
              </a:lnSpc>
              <a:spcBef>
                <a:spcPts val="500"/>
              </a:spcBef>
              <a:spcAft>
                <a:spcPts val="0"/>
              </a:spcAft>
              <a:buClr>
                <a:schemeClr val="lt1"/>
              </a:buClr>
              <a:buSzPts val="1800"/>
              <a:buFont typeface="Arial"/>
              <a:buNone/>
              <a:defRPr sz="1600" b="0" i="0" u="none" strike="noStrike" cap="none">
                <a:solidFill>
                  <a:schemeClr val="lt1"/>
                </a:solidFill>
                <a:latin typeface="Times New Roman"/>
                <a:ea typeface="Times New Roman"/>
                <a:cs typeface="Times New Roman"/>
                <a:sym typeface="Times New Roman"/>
              </a:defRPr>
            </a:lvl8pPr>
            <a:lvl9pPr marL="4114800" marR="0" lvl="8" indent="-228600" algn="l" rtl="0">
              <a:lnSpc>
                <a:spcPct val="90000"/>
              </a:lnSpc>
              <a:spcBef>
                <a:spcPts val="500"/>
              </a:spcBef>
              <a:spcAft>
                <a:spcPts val="0"/>
              </a:spcAft>
              <a:buClr>
                <a:schemeClr val="lt1"/>
              </a:buClr>
              <a:buSzPts val="1800"/>
              <a:buFont typeface="Arial"/>
              <a:buNone/>
              <a:defRPr sz="1600" b="0" i="0" u="none" strike="noStrike" cap="none">
                <a:solidFill>
                  <a:schemeClr val="lt1"/>
                </a:solidFill>
                <a:latin typeface="Times New Roman"/>
                <a:ea typeface="Times New Roman"/>
                <a:cs typeface="Times New Roman"/>
                <a:sym typeface="Times New Roman"/>
              </a:defRPr>
            </a:lvl9pPr>
          </a:lstStyle>
          <a:p>
            <a:endParaRPr/>
          </a:p>
        </p:txBody>
      </p:sp>
      <p:sp>
        <p:nvSpPr>
          <p:cNvPr id="94" name="Google Shape;94;p14"/>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95" name="Google Shape;95;p14"/>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96" name="Google Shape;96;p14"/>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97"/>
        <p:cNvGrpSpPr/>
        <p:nvPr/>
      </p:nvGrpSpPr>
      <p:grpSpPr>
        <a:xfrm>
          <a:off x="0" y="0"/>
          <a:ext cx="0" cy="0"/>
          <a:chOff x="0" y="0"/>
          <a:chExt cx="0" cy="0"/>
        </a:xfrm>
      </p:grpSpPr>
      <p:sp>
        <p:nvSpPr>
          <p:cNvPr id="98" name="Google Shape;98;p15"/>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99" name="Google Shape;99;p15"/>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00" name="Google Shape;100;p15"/>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01" name="Google Shape;101;p15"/>
          <p:cNvSpPr txBox="1">
            <a:spLocks noGrp="1"/>
          </p:cNvSpPr>
          <p:nvPr>
            <p:ph type="ctrTitle"/>
          </p:nvPr>
        </p:nvSpPr>
        <p:spPr>
          <a:xfrm>
            <a:off x="1680302" y="1188925"/>
            <a:ext cx="5783400" cy="1457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sz="4000"/>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endParaRPr/>
          </a:p>
        </p:txBody>
      </p:sp>
      <p:sp>
        <p:nvSpPr>
          <p:cNvPr id="102" name="Google Shape;102;p15"/>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rtl="0">
              <a:lnSpc>
                <a:spcPct val="100000"/>
              </a:lnSpc>
              <a:spcBef>
                <a:spcPts val="64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56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48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4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4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5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5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5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50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03" name="Google Shape;103;p15"/>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FF0000"/>
        </a:solidFill>
        <a:effectLst/>
      </p:bgPr>
    </p:bg>
    <p:spTree>
      <p:nvGrpSpPr>
        <p:cNvPr id="1" name="Shape 104"/>
        <p:cNvGrpSpPr/>
        <p:nvPr/>
      </p:nvGrpSpPr>
      <p:grpSpPr>
        <a:xfrm>
          <a:off x="0" y="0"/>
          <a:ext cx="0" cy="0"/>
          <a:chOff x="0" y="0"/>
          <a:chExt cx="0" cy="0"/>
        </a:xfrm>
      </p:grpSpPr>
      <p:cxnSp>
        <p:nvCxnSpPr>
          <p:cNvPr id="105" name="Google Shape;105;p1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106" name="Google Shape;106;p16"/>
          <p:cNvSpPr txBox="1">
            <a:spLocks noGrp="1"/>
          </p:cNvSpPr>
          <p:nvPr>
            <p:ph type="title"/>
          </p:nvPr>
        </p:nvSpPr>
        <p:spPr>
          <a:xfrm>
            <a:off x="387900" y="458025"/>
            <a:ext cx="8368200" cy="6861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7" name="Google Shape;107;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411480" rtl="0">
              <a:spcBef>
                <a:spcPts val="640"/>
              </a:spcBef>
              <a:spcAft>
                <a:spcPts val="0"/>
              </a:spcAft>
              <a:buSzPts val="2880"/>
              <a:buChar char="♦"/>
              <a:defRPr/>
            </a:lvl1pPr>
            <a:lvl2pPr marL="914400" lvl="1" indent="-406400" rtl="0">
              <a:spcBef>
                <a:spcPts val="560"/>
              </a:spcBef>
              <a:spcAft>
                <a:spcPts val="0"/>
              </a:spcAft>
              <a:buSzPts val="2800"/>
              <a:buChar char="–"/>
              <a:defRPr/>
            </a:lvl2pPr>
            <a:lvl3pPr marL="1371600" lvl="2" indent="-381000" rtl="0">
              <a:spcBef>
                <a:spcPts val="480"/>
              </a:spcBef>
              <a:spcAft>
                <a:spcPts val="0"/>
              </a:spcAft>
              <a:buSzPts val="2400"/>
              <a:buChar char="•"/>
              <a:defRPr/>
            </a:lvl3pPr>
            <a:lvl4pPr marL="1828800" lvl="3" indent="-355600" rtl="0">
              <a:spcBef>
                <a:spcPts val="400"/>
              </a:spcBef>
              <a:spcAft>
                <a:spcPts val="0"/>
              </a:spcAft>
              <a:buSzPts val="2000"/>
              <a:buChar char="–"/>
              <a:defRPr/>
            </a:lvl4pPr>
            <a:lvl5pPr marL="2286000" lvl="4" indent="-355600" rtl="0">
              <a:spcBef>
                <a:spcPts val="400"/>
              </a:spcBef>
              <a:spcAft>
                <a:spcPts val="0"/>
              </a:spcAft>
              <a:buSzPts val="2000"/>
              <a:buChar char="•"/>
              <a:defRPr/>
            </a:lvl5pPr>
            <a:lvl6pPr marL="2743200" lvl="5" indent="-342900" rtl="0">
              <a:spcBef>
                <a:spcPts val="500"/>
              </a:spcBef>
              <a:spcAft>
                <a:spcPts val="0"/>
              </a:spcAft>
              <a:buSzPts val="1800"/>
              <a:buChar char="•"/>
              <a:defRPr/>
            </a:lvl6pPr>
            <a:lvl7pPr marL="3200400" lvl="6" indent="-342900" rtl="0">
              <a:spcBef>
                <a:spcPts val="500"/>
              </a:spcBef>
              <a:spcAft>
                <a:spcPts val="0"/>
              </a:spcAft>
              <a:buSzPts val="1800"/>
              <a:buChar char="•"/>
              <a:defRPr/>
            </a:lvl7pPr>
            <a:lvl8pPr marL="3657600" lvl="7" indent="-342900" rtl="0">
              <a:spcBef>
                <a:spcPts val="500"/>
              </a:spcBef>
              <a:spcAft>
                <a:spcPts val="0"/>
              </a:spcAft>
              <a:buSzPts val="1800"/>
              <a:buChar char="•"/>
              <a:defRPr/>
            </a:lvl8pPr>
            <a:lvl9pPr marL="4114800" lvl="8" indent="-342900" rtl="0">
              <a:spcBef>
                <a:spcPts val="500"/>
              </a:spcBef>
              <a:spcAft>
                <a:spcPts val="0"/>
              </a:spcAft>
              <a:buSzPts val="1800"/>
              <a:buChar char="•"/>
              <a:defRPr/>
            </a:lvl9pPr>
          </a:lstStyle>
          <a:p>
            <a:endParaRPr/>
          </a:p>
        </p:txBody>
      </p:sp>
      <p:sp>
        <p:nvSpPr>
          <p:cNvPr id="108" name="Google Shape;108;p16"/>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24" name="Google Shape;24;p3"/>
          <p:cNvSpPr txBox="1">
            <a:spLocks noGrp="1"/>
          </p:cNvSpPr>
          <p:nvPr>
            <p:ph type="body" idx="1"/>
          </p:nvPr>
        </p:nvSpPr>
        <p:spPr>
          <a:xfrm>
            <a:off x="1219200" y="1200150"/>
            <a:ext cx="38100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b="0" i="0" u="none" strike="noStrike" cap="none">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25" name="Google Shape;25;p3"/>
          <p:cNvSpPr txBox="1">
            <a:spLocks noGrp="1"/>
          </p:cNvSpPr>
          <p:nvPr>
            <p:ph type="body" idx="2"/>
          </p:nvPr>
        </p:nvSpPr>
        <p:spPr>
          <a:xfrm>
            <a:off x="5181600" y="1200150"/>
            <a:ext cx="38100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b="0" i="0" u="none" strike="noStrike" cap="none">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26" name="Google Shape;26;p3"/>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27" name="Google Shape;27;p3"/>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28" name="Google Shape;28;p3"/>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31" name="Google Shape;31;p4"/>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32" name="Google Shape;32;p4"/>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33" name="Google Shape;33;p4"/>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lip Art and Text" type="clipArtAndTx">
  <p:cSld name="CLIPART_AND_TEX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36" name="Google Shape;36;p5"/>
          <p:cNvSpPr>
            <a:spLocks noGrp="1"/>
          </p:cNvSpPr>
          <p:nvPr>
            <p:ph type="clipArt" idx="2"/>
          </p:nvPr>
        </p:nvSpPr>
        <p:spPr>
          <a:xfrm>
            <a:off x="1219200" y="1200150"/>
            <a:ext cx="3810000" cy="3372000"/>
          </a:xfrm>
          <a:prstGeom prst="rect">
            <a:avLst/>
          </a:prstGeom>
          <a:noFill/>
          <a:ln>
            <a:noFill/>
          </a:ln>
        </p:spPr>
        <p:txBody>
          <a:bodyPr spcFirstLastPara="1" wrap="square" lIns="91425" tIns="91425" rIns="91425" bIns="91425" anchor="t" anchorCtr="0">
            <a:noAutofit/>
          </a:bodyPr>
          <a:lstStyle>
            <a:lvl1pPr marL="342900" marR="0" lvl="0" indent="-34290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742950" marR="0" lvl="1" indent="-28575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143000" marR="0" lvl="2" indent="-2286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600200" marR="0" lvl="3" indent="-228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057400" marR="0" lvl="4" indent="-228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514600" marR="0" lvl="5"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2971800" marR="0" lvl="6"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429000" marR="0" lvl="7"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3886200" marR="0" lvl="8" indent="-2286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37" name="Google Shape;37;p5"/>
          <p:cNvSpPr txBox="1">
            <a:spLocks noGrp="1"/>
          </p:cNvSpPr>
          <p:nvPr>
            <p:ph type="body" idx="1"/>
          </p:nvPr>
        </p:nvSpPr>
        <p:spPr>
          <a:xfrm>
            <a:off x="5181600" y="1200150"/>
            <a:ext cx="38100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38" name="Google Shape;38;p5"/>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39" name="Google Shape;39;p5"/>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40" name="Google Shape;40;p5"/>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43" name="Google Shape;43;p6"/>
          <p:cNvSpPr txBox="1">
            <a:spLocks noGrp="1"/>
          </p:cNvSpPr>
          <p:nvPr>
            <p:ph type="body" idx="1"/>
          </p:nvPr>
        </p:nvSpPr>
        <p:spPr>
          <a:xfrm>
            <a:off x="1219200" y="1200150"/>
            <a:ext cx="77724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44" name="Google Shape;44;p6"/>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45" name="Google Shape;45;p6"/>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46" name="Google Shape;46;p6"/>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rot="5400000">
            <a:off x="5848350" y="1428750"/>
            <a:ext cx="4343400" cy="19431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49" name="Google Shape;49;p7"/>
          <p:cNvSpPr txBox="1">
            <a:spLocks noGrp="1"/>
          </p:cNvSpPr>
          <p:nvPr>
            <p:ph type="body" idx="1"/>
          </p:nvPr>
        </p:nvSpPr>
        <p:spPr>
          <a:xfrm rot="5400000">
            <a:off x="1885950" y="-438150"/>
            <a:ext cx="4343400" cy="56769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50" name="Google Shape;50;p7"/>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51" name="Google Shape;51;p7"/>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52" name="Google Shape;52;p7"/>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55" name="Google Shape;55;p8"/>
          <p:cNvSpPr txBox="1">
            <a:spLocks noGrp="1"/>
          </p:cNvSpPr>
          <p:nvPr>
            <p:ph type="body" idx="1"/>
          </p:nvPr>
        </p:nvSpPr>
        <p:spPr>
          <a:xfrm rot="5400000">
            <a:off x="3419400" y="-1000050"/>
            <a:ext cx="3372000" cy="77724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56" name="Google Shape;56;p8"/>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57" name="Google Shape;57;p8"/>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58" name="Google Shape;58;p8"/>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630238" y="342900"/>
            <a:ext cx="2949600" cy="1200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32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61" name="Google Shape;61;p9"/>
          <p:cNvSpPr>
            <a:spLocks noGrp="1"/>
          </p:cNvSpPr>
          <p:nvPr>
            <p:ph type="pic" idx="2"/>
          </p:nvPr>
        </p:nvSpPr>
        <p:spPr>
          <a:xfrm>
            <a:off x="3887788" y="740569"/>
            <a:ext cx="4629300" cy="36552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lt2"/>
              </a:buClr>
              <a:buSzPts val="1400"/>
              <a:buFont typeface="Noto Sans Symbols"/>
              <a:buNone/>
              <a:defRPr sz="3200">
                <a:solidFill>
                  <a:schemeClr val="lt1"/>
                </a:solidFill>
                <a:latin typeface="Times New Roman"/>
                <a:ea typeface="Times New Roman"/>
                <a:cs typeface="Times New Roman"/>
                <a:sym typeface="Times New Roman"/>
              </a:defRPr>
            </a:lvl1pPr>
            <a:lvl2pPr marL="457200" marR="0" lvl="1" indent="0" algn="l" rtl="0">
              <a:spcBef>
                <a:spcPts val="560"/>
              </a:spcBef>
              <a:spcAft>
                <a:spcPts val="0"/>
              </a:spcAft>
              <a:buClr>
                <a:schemeClr val="lt1"/>
              </a:buClr>
              <a:buSzPts val="1400"/>
              <a:buFont typeface="Times New Roman"/>
              <a:buNone/>
              <a:defRPr sz="2800" b="0" i="0" u="none" strike="noStrike" cap="none">
                <a:solidFill>
                  <a:schemeClr val="lt1"/>
                </a:solidFill>
                <a:latin typeface="Times New Roman"/>
                <a:ea typeface="Times New Roman"/>
                <a:cs typeface="Times New Roman"/>
                <a:sym typeface="Times New Roman"/>
              </a:defRPr>
            </a:lvl2pPr>
            <a:lvl3pPr marL="914400" marR="0" lvl="2" indent="0" algn="l" rtl="0">
              <a:spcBef>
                <a:spcPts val="480"/>
              </a:spcBef>
              <a:spcAft>
                <a:spcPts val="0"/>
              </a:spcAft>
              <a:buClr>
                <a:schemeClr val="lt1"/>
              </a:buClr>
              <a:buSzPts val="1400"/>
              <a:buFont typeface="Times New Roman"/>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spcBef>
                <a:spcPts val="400"/>
              </a:spcBef>
              <a:spcAft>
                <a:spcPts val="0"/>
              </a:spcAft>
              <a:buClr>
                <a:schemeClr val="lt1"/>
              </a:buClr>
              <a:buSzPts val="1400"/>
              <a:buFont typeface="Times New Roman"/>
              <a:buNone/>
              <a:defRPr sz="2000" b="0" i="0" u="none" strike="noStrike" cap="none">
                <a:solidFill>
                  <a:schemeClr val="lt1"/>
                </a:solidFill>
                <a:latin typeface="Times New Roman"/>
                <a:ea typeface="Times New Roman"/>
                <a:cs typeface="Times New Roman"/>
                <a:sym typeface="Times New Roman"/>
              </a:defRPr>
            </a:lvl4pPr>
            <a:lvl5pPr marL="1828800" marR="0" lvl="4" indent="0" algn="l" rtl="0">
              <a:spcBef>
                <a:spcPts val="400"/>
              </a:spcBef>
              <a:spcAft>
                <a:spcPts val="0"/>
              </a:spcAft>
              <a:buClr>
                <a:schemeClr val="lt1"/>
              </a:buClr>
              <a:buSzPts val="1400"/>
              <a:buFont typeface="Times New Roman"/>
              <a:buNone/>
              <a:defRPr sz="20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90000"/>
              </a:lnSpc>
              <a:spcBef>
                <a:spcPts val="500"/>
              </a:spcBef>
              <a:spcAft>
                <a:spcPts val="0"/>
              </a:spcAft>
              <a:buClr>
                <a:schemeClr val="lt1"/>
              </a:buClr>
              <a:buSzPts val="1400"/>
              <a:buFont typeface="Arial"/>
              <a:buNone/>
              <a:defRPr sz="2000" b="0" i="0" u="none" strike="noStrike" cap="none">
                <a:solidFill>
                  <a:schemeClr val="lt1"/>
                </a:solidFill>
                <a:latin typeface="Times New Roman"/>
                <a:ea typeface="Times New Roman"/>
                <a:cs typeface="Times New Roman"/>
                <a:sym typeface="Times New Roman"/>
              </a:defRPr>
            </a:lvl6pPr>
            <a:lvl7pPr marL="2743200" marR="0" lvl="6" indent="0" algn="l" rtl="0">
              <a:lnSpc>
                <a:spcPct val="90000"/>
              </a:lnSpc>
              <a:spcBef>
                <a:spcPts val="500"/>
              </a:spcBef>
              <a:spcAft>
                <a:spcPts val="0"/>
              </a:spcAft>
              <a:buClr>
                <a:schemeClr val="lt1"/>
              </a:buClr>
              <a:buSzPts val="1400"/>
              <a:buFont typeface="Arial"/>
              <a:buNone/>
              <a:defRPr sz="2000" b="0" i="0" u="none" strike="noStrike" cap="none">
                <a:solidFill>
                  <a:schemeClr val="lt1"/>
                </a:solidFill>
                <a:latin typeface="Times New Roman"/>
                <a:ea typeface="Times New Roman"/>
                <a:cs typeface="Times New Roman"/>
                <a:sym typeface="Times New Roman"/>
              </a:defRPr>
            </a:lvl7pPr>
            <a:lvl8pPr marL="3200400" marR="0" lvl="7" indent="0" algn="l" rtl="0">
              <a:lnSpc>
                <a:spcPct val="90000"/>
              </a:lnSpc>
              <a:spcBef>
                <a:spcPts val="500"/>
              </a:spcBef>
              <a:spcAft>
                <a:spcPts val="0"/>
              </a:spcAft>
              <a:buClr>
                <a:schemeClr val="lt1"/>
              </a:buClr>
              <a:buSzPts val="1400"/>
              <a:buFont typeface="Arial"/>
              <a:buNone/>
              <a:defRPr sz="2000" b="0" i="0" u="none" strike="noStrike" cap="none">
                <a:solidFill>
                  <a:schemeClr val="lt1"/>
                </a:solidFill>
                <a:latin typeface="Times New Roman"/>
                <a:ea typeface="Times New Roman"/>
                <a:cs typeface="Times New Roman"/>
                <a:sym typeface="Times New Roman"/>
              </a:defRPr>
            </a:lvl8pPr>
            <a:lvl9pPr marL="3657600" marR="0" lvl="8" indent="0" algn="l" rtl="0">
              <a:lnSpc>
                <a:spcPct val="90000"/>
              </a:lnSpc>
              <a:spcBef>
                <a:spcPts val="500"/>
              </a:spcBef>
              <a:spcAft>
                <a:spcPts val="0"/>
              </a:spcAft>
              <a:buClr>
                <a:schemeClr val="lt1"/>
              </a:buClr>
              <a:buSzPts val="1400"/>
              <a:buFont typeface="Arial"/>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62" name="Google Shape;62;p9"/>
          <p:cNvSpPr txBox="1">
            <a:spLocks noGrp="1"/>
          </p:cNvSpPr>
          <p:nvPr>
            <p:ph type="body" idx="1"/>
          </p:nvPr>
        </p:nvSpPr>
        <p:spPr>
          <a:xfrm>
            <a:off x="630238" y="1543050"/>
            <a:ext cx="2949600" cy="28587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20"/>
              </a:spcBef>
              <a:spcAft>
                <a:spcPts val="0"/>
              </a:spcAft>
              <a:buClr>
                <a:schemeClr val="lt2"/>
              </a:buClr>
              <a:buSzPts val="2880"/>
              <a:buFont typeface="Noto Sans Symbols"/>
              <a:buNone/>
              <a:defRPr sz="1600">
                <a:solidFill>
                  <a:schemeClr val="lt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lt1"/>
              </a:buClr>
              <a:buSzPts val="2800"/>
              <a:buFont typeface="Times New Roman"/>
              <a:buNone/>
              <a:defRPr sz="1400" b="0" i="0" u="none" strike="noStrike" cap="none">
                <a:solidFill>
                  <a:schemeClr val="lt1"/>
                </a:solidFill>
                <a:latin typeface="Times New Roman"/>
                <a:ea typeface="Times New Roman"/>
                <a:cs typeface="Times New Roman"/>
                <a:sym typeface="Times New Roman"/>
              </a:defRPr>
            </a:lvl2pPr>
            <a:lvl3pPr marL="1371600" marR="0" lvl="2" indent="-228600" algn="l" rtl="0">
              <a:spcBef>
                <a:spcPts val="240"/>
              </a:spcBef>
              <a:spcAft>
                <a:spcPts val="0"/>
              </a:spcAft>
              <a:buClr>
                <a:schemeClr val="lt1"/>
              </a:buClr>
              <a:buSzPts val="2400"/>
              <a:buFont typeface="Times New Roman"/>
              <a:buNone/>
              <a:defRPr sz="1200" b="0" i="0" u="none" strike="noStrike" cap="none">
                <a:solidFill>
                  <a:schemeClr val="lt1"/>
                </a:solidFill>
                <a:latin typeface="Times New Roman"/>
                <a:ea typeface="Times New Roman"/>
                <a:cs typeface="Times New Roman"/>
                <a:sym typeface="Times New Roman"/>
              </a:defRPr>
            </a:lvl3pPr>
            <a:lvl4pPr marL="1828800" marR="0" lvl="3" indent="-228600" algn="l" rtl="0">
              <a:spcBef>
                <a:spcPts val="200"/>
              </a:spcBef>
              <a:spcAft>
                <a:spcPts val="0"/>
              </a:spcAft>
              <a:buClr>
                <a:schemeClr val="lt1"/>
              </a:buClr>
              <a:buSzPts val="2000"/>
              <a:buFont typeface="Times New Roman"/>
              <a:buNone/>
              <a:defRPr sz="1000" b="0" i="0" u="none" strike="noStrike" cap="none">
                <a:solidFill>
                  <a:schemeClr val="lt1"/>
                </a:solidFill>
                <a:latin typeface="Times New Roman"/>
                <a:ea typeface="Times New Roman"/>
                <a:cs typeface="Times New Roman"/>
                <a:sym typeface="Times New Roman"/>
              </a:defRPr>
            </a:lvl4pPr>
            <a:lvl5pPr marL="2286000" marR="0" lvl="4" indent="-228600" algn="l" rtl="0">
              <a:spcBef>
                <a:spcPts val="200"/>
              </a:spcBef>
              <a:spcAft>
                <a:spcPts val="0"/>
              </a:spcAft>
              <a:buClr>
                <a:schemeClr val="lt1"/>
              </a:buClr>
              <a:buSzPts val="2000"/>
              <a:buFont typeface="Times New Roman"/>
              <a:buNone/>
              <a:defRPr sz="1000" b="0" i="0" u="none" strike="noStrike" cap="none">
                <a:solidFill>
                  <a:schemeClr val="lt1"/>
                </a:solidFill>
                <a:latin typeface="Times New Roman"/>
                <a:ea typeface="Times New Roman"/>
                <a:cs typeface="Times New Roman"/>
                <a:sym typeface="Times New Roman"/>
              </a:defRPr>
            </a:lvl5pPr>
            <a:lvl6pPr marL="2743200" marR="0" lvl="5"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6pPr>
            <a:lvl7pPr marL="3200400" marR="0" lvl="6"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7pPr>
            <a:lvl8pPr marL="3657600" marR="0" lvl="7"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8pPr>
            <a:lvl9pPr marL="4114800" marR="0" lvl="8"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9pPr>
          </a:lstStyle>
          <a:p>
            <a:endParaRPr/>
          </a:p>
        </p:txBody>
      </p:sp>
      <p:sp>
        <p:nvSpPr>
          <p:cNvPr id="63" name="Google Shape;63;p9"/>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64" name="Google Shape;64;p9"/>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65" name="Google Shape;65;p9"/>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630238" y="342900"/>
            <a:ext cx="2949600" cy="1200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32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68" name="Google Shape;68;p10"/>
          <p:cNvSpPr txBox="1">
            <a:spLocks noGrp="1"/>
          </p:cNvSpPr>
          <p:nvPr>
            <p:ph type="body" idx="1"/>
          </p:nvPr>
        </p:nvSpPr>
        <p:spPr>
          <a:xfrm>
            <a:off x="3887788" y="740569"/>
            <a:ext cx="4629300" cy="36552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imes New Roman"/>
                <a:ea typeface="Times New Roman"/>
                <a:cs typeface="Times New Roman"/>
                <a:sym typeface="Times New Roman"/>
              </a:defRPr>
            </a:lvl6pPr>
            <a:lvl7pPr marL="3200400" marR="0" lvl="6"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imes New Roman"/>
                <a:ea typeface="Times New Roman"/>
                <a:cs typeface="Times New Roman"/>
                <a:sym typeface="Times New Roman"/>
              </a:defRPr>
            </a:lvl7pPr>
            <a:lvl8pPr marL="3657600" marR="0" lvl="7"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imes New Roman"/>
                <a:ea typeface="Times New Roman"/>
                <a:cs typeface="Times New Roman"/>
                <a:sym typeface="Times New Roman"/>
              </a:defRPr>
            </a:lvl8pPr>
            <a:lvl9pPr marL="4114800" marR="0" lvl="8"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69" name="Google Shape;69;p10"/>
          <p:cNvSpPr txBox="1">
            <a:spLocks noGrp="1"/>
          </p:cNvSpPr>
          <p:nvPr>
            <p:ph type="body" idx="2"/>
          </p:nvPr>
        </p:nvSpPr>
        <p:spPr>
          <a:xfrm>
            <a:off x="630238" y="1543050"/>
            <a:ext cx="2949600" cy="28587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20"/>
              </a:spcBef>
              <a:spcAft>
                <a:spcPts val="0"/>
              </a:spcAft>
              <a:buClr>
                <a:schemeClr val="lt2"/>
              </a:buClr>
              <a:buSzPts val="2880"/>
              <a:buFont typeface="Noto Sans Symbols"/>
              <a:buNone/>
              <a:defRPr sz="1600">
                <a:solidFill>
                  <a:schemeClr val="lt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lt1"/>
              </a:buClr>
              <a:buSzPts val="2800"/>
              <a:buFont typeface="Times New Roman"/>
              <a:buNone/>
              <a:defRPr sz="1400" b="0" i="0" u="none" strike="noStrike" cap="none">
                <a:solidFill>
                  <a:schemeClr val="lt1"/>
                </a:solidFill>
                <a:latin typeface="Times New Roman"/>
                <a:ea typeface="Times New Roman"/>
                <a:cs typeface="Times New Roman"/>
                <a:sym typeface="Times New Roman"/>
              </a:defRPr>
            </a:lvl2pPr>
            <a:lvl3pPr marL="1371600" marR="0" lvl="2" indent="-228600" algn="l" rtl="0">
              <a:spcBef>
                <a:spcPts val="240"/>
              </a:spcBef>
              <a:spcAft>
                <a:spcPts val="0"/>
              </a:spcAft>
              <a:buClr>
                <a:schemeClr val="lt1"/>
              </a:buClr>
              <a:buSzPts val="2400"/>
              <a:buFont typeface="Times New Roman"/>
              <a:buNone/>
              <a:defRPr sz="1200" b="0" i="0" u="none" strike="noStrike" cap="none">
                <a:solidFill>
                  <a:schemeClr val="lt1"/>
                </a:solidFill>
                <a:latin typeface="Times New Roman"/>
                <a:ea typeface="Times New Roman"/>
                <a:cs typeface="Times New Roman"/>
                <a:sym typeface="Times New Roman"/>
              </a:defRPr>
            </a:lvl3pPr>
            <a:lvl4pPr marL="1828800" marR="0" lvl="3" indent="-228600" algn="l" rtl="0">
              <a:spcBef>
                <a:spcPts val="200"/>
              </a:spcBef>
              <a:spcAft>
                <a:spcPts val="0"/>
              </a:spcAft>
              <a:buClr>
                <a:schemeClr val="lt1"/>
              </a:buClr>
              <a:buSzPts val="2000"/>
              <a:buFont typeface="Times New Roman"/>
              <a:buNone/>
              <a:defRPr sz="1000" b="0" i="0" u="none" strike="noStrike" cap="none">
                <a:solidFill>
                  <a:schemeClr val="lt1"/>
                </a:solidFill>
                <a:latin typeface="Times New Roman"/>
                <a:ea typeface="Times New Roman"/>
                <a:cs typeface="Times New Roman"/>
                <a:sym typeface="Times New Roman"/>
              </a:defRPr>
            </a:lvl4pPr>
            <a:lvl5pPr marL="2286000" marR="0" lvl="4" indent="-228600" algn="l" rtl="0">
              <a:spcBef>
                <a:spcPts val="200"/>
              </a:spcBef>
              <a:spcAft>
                <a:spcPts val="0"/>
              </a:spcAft>
              <a:buClr>
                <a:schemeClr val="lt1"/>
              </a:buClr>
              <a:buSzPts val="2000"/>
              <a:buFont typeface="Times New Roman"/>
              <a:buNone/>
              <a:defRPr sz="1000" b="0" i="0" u="none" strike="noStrike" cap="none">
                <a:solidFill>
                  <a:schemeClr val="lt1"/>
                </a:solidFill>
                <a:latin typeface="Times New Roman"/>
                <a:ea typeface="Times New Roman"/>
                <a:cs typeface="Times New Roman"/>
                <a:sym typeface="Times New Roman"/>
              </a:defRPr>
            </a:lvl5pPr>
            <a:lvl6pPr marL="2743200" marR="0" lvl="5"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6pPr>
            <a:lvl7pPr marL="3200400" marR="0" lvl="6"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7pPr>
            <a:lvl8pPr marL="3657600" marR="0" lvl="7"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8pPr>
            <a:lvl9pPr marL="4114800" marR="0" lvl="8" indent="-228600" algn="l" rtl="0">
              <a:lnSpc>
                <a:spcPct val="90000"/>
              </a:lnSpc>
              <a:spcBef>
                <a:spcPts val="500"/>
              </a:spcBef>
              <a:spcAft>
                <a:spcPts val="0"/>
              </a:spcAft>
              <a:buClr>
                <a:schemeClr val="lt1"/>
              </a:buClr>
              <a:buSzPts val="1800"/>
              <a:buFont typeface="Arial"/>
              <a:buNone/>
              <a:defRPr sz="1000" b="0" i="0" u="none" strike="noStrike" cap="none">
                <a:solidFill>
                  <a:schemeClr val="lt1"/>
                </a:solidFill>
                <a:latin typeface="Times New Roman"/>
                <a:ea typeface="Times New Roman"/>
                <a:cs typeface="Times New Roman"/>
                <a:sym typeface="Times New Roman"/>
              </a:defRPr>
            </a:lvl9pPr>
          </a:lstStyle>
          <a:p>
            <a:endParaRPr/>
          </a:p>
        </p:txBody>
      </p:sp>
      <p:sp>
        <p:nvSpPr>
          <p:cNvPr id="70" name="Google Shape;70;p10"/>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71" name="Google Shape;71;p10"/>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72" name="Google Shape;72;p10"/>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g"/><Relationship Id="rId1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a:alphaModFix/>
          </a:blip>
          <a:stretch>
            <a:fillRect/>
          </a:stretch>
        </a:blip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0"/>
            <a:ext cx="1143000" cy="5142375"/>
            <a:chOff x="0" y="0"/>
            <a:chExt cx="1143000" cy="6856500"/>
          </a:xfrm>
        </p:grpSpPr>
        <p:sp>
          <p:nvSpPr>
            <p:cNvPr id="7" name="Google Shape;7;p1"/>
            <p:cNvSpPr txBox="1"/>
            <p:nvPr/>
          </p:nvSpPr>
          <p:spPr>
            <a:xfrm>
              <a:off x="0" y="0"/>
              <a:ext cx="1143000" cy="533400"/>
            </a:xfrm>
            <a:prstGeom prst="rect">
              <a:avLst/>
            </a:prstGeom>
            <a:gradFill>
              <a:gsLst>
                <a:gs pos="0">
                  <a:schemeClr val="dk1"/>
                </a:gs>
                <a:gs pos="100000">
                  <a:schemeClr val="accent1"/>
                </a:gs>
              </a:gsLst>
              <a:lin ang="5400000" scaled="0"/>
            </a:gradFill>
            <a:ln>
              <a:noFill/>
            </a:ln>
          </p:spPr>
          <p:txBody>
            <a:bodyPr spcFirstLastPara="1" wrap="square" lIns="92075" tIns="46025" rIns="92075" bIns="46025" anchor="ctr" anchorCtr="0">
              <a:noAutofit/>
            </a:bodyPr>
            <a:lstStyle/>
            <a:p>
              <a:pPr marL="0" marR="0" lvl="0" indent="0" algn="l" rtl="0">
                <a:lnSpc>
                  <a:spcPct val="100000"/>
                </a:lnSpc>
                <a:spcBef>
                  <a:spcPts val="0"/>
                </a:spcBef>
                <a:spcAft>
                  <a:spcPts val="0"/>
                </a:spcAft>
                <a:buNone/>
              </a:pPr>
              <a:endParaRPr sz="4800" b="0" i="0" u="none">
                <a:solidFill>
                  <a:schemeClr val="lt2"/>
                </a:solidFill>
                <a:latin typeface="Tahoma"/>
                <a:ea typeface="Tahoma"/>
                <a:cs typeface="Tahoma"/>
                <a:sym typeface="Tahoma"/>
              </a:endParaRPr>
            </a:p>
          </p:txBody>
        </p:sp>
        <p:sp>
          <p:nvSpPr>
            <p:cNvPr id="8" name="Google Shape;8;p1"/>
            <p:cNvSpPr txBox="1"/>
            <p:nvPr/>
          </p:nvSpPr>
          <p:spPr>
            <a:xfrm>
              <a:off x="0" y="3200400"/>
              <a:ext cx="1143000" cy="3656100"/>
            </a:xfrm>
            <a:prstGeom prst="rect">
              <a:avLst/>
            </a:prstGeom>
            <a:gradFill>
              <a:gsLst>
                <a:gs pos="0">
                  <a:schemeClr val="accent1"/>
                </a:gs>
                <a:gs pos="100000">
                  <a:schemeClr val="dk1"/>
                </a:gs>
              </a:gsLst>
              <a:lin ang="5400000" scaled="0"/>
            </a:gradFill>
            <a:ln>
              <a:noFill/>
            </a:ln>
          </p:spPr>
          <p:txBody>
            <a:bodyPr spcFirstLastPara="1" wrap="square" lIns="92075" tIns="46025" rIns="92075" bIns="46025" anchor="ctr" anchorCtr="0">
              <a:noAutofit/>
            </a:bodyPr>
            <a:lstStyle/>
            <a:p>
              <a:pPr marL="0" marR="0" lvl="0" indent="0" algn="l" rtl="0">
                <a:lnSpc>
                  <a:spcPct val="100000"/>
                </a:lnSpc>
                <a:spcBef>
                  <a:spcPts val="0"/>
                </a:spcBef>
                <a:spcAft>
                  <a:spcPts val="0"/>
                </a:spcAft>
                <a:buNone/>
              </a:pPr>
              <a:endParaRPr sz="4800" b="0" i="0" u="none">
                <a:solidFill>
                  <a:schemeClr val="lt2"/>
                </a:solidFill>
                <a:latin typeface="Tahoma"/>
                <a:ea typeface="Tahoma"/>
                <a:cs typeface="Tahoma"/>
                <a:sym typeface="Tahoma"/>
              </a:endParaRPr>
            </a:p>
          </p:txBody>
        </p:sp>
        <p:pic>
          <p:nvPicPr>
            <p:cNvPr id="9" name="Google Shape;9;p1"/>
            <p:cNvPicPr preferRelativeResize="0"/>
            <p:nvPr/>
          </p:nvPicPr>
          <p:blipFill rotWithShape="1">
            <a:blip r:embed="rId18">
              <a:alphaModFix/>
            </a:blip>
            <a:srcRect/>
            <a:stretch/>
          </p:blipFill>
          <p:spPr>
            <a:xfrm>
              <a:off x="0" y="495300"/>
              <a:ext cx="1143000" cy="2971800"/>
            </a:xfrm>
            <a:prstGeom prst="rect">
              <a:avLst/>
            </a:prstGeom>
            <a:noFill/>
            <a:ln>
              <a:noFill/>
            </a:ln>
          </p:spPr>
        </p:pic>
      </p:grpSp>
      <p:sp>
        <p:nvSpPr>
          <p:cNvPr id="10" name="Google Shape;10;p1"/>
          <p:cNvSpPr txBox="1">
            <a:spLocks noGrp="1"/>
          </p:cNvSpPr>
          <p:nvPr>
            <p:ph type="title"/>
          </p:nvPr>
        </p:nvSpPr>
        <p:spPr>
          <a:xfrm>
            <a:off x="1219200" y="228600"/>
            <a:ext cx="7772400" cy="9048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1pPr>
            <a:lvl2pPr marL="0" marR="0" lvl="1"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2pPr>
            <a:lvl3pPr marL="0" marR="0" lvl="2"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3pPr>
            <a:lvl4pPr marL="0" marR="0" lvl="3"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4pPr>
            <a:lvl5pPr marL="0" marR="0" lvl="4"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5pPr>
            <a:lvl6pPr marL="457200" marR="0" lvl="5"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6pPr>
            <a:lvl7pPr marL="914400" marR="0" lvl="6"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7pPr>
            <a:lvl8pPr marL="1371600" marR="0" lvl="7"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8pPr>
            <a:lvl9pPr marL="1828800" marR="0" lvl="8" indent="0" algn="l" rtl="0">
              <a:spcBef>
                <a:spcPts val="0"/>
              </a:spcBef>
              <a:spcAft>
                <a:spcPts val="0"/>
              </a:spcAft>
              <a:buSzPts val="1400"/>
              <a:buNone/>
              <a:defRPr sz="4400" b="0" i="0" u="none" strike="noStrike" cap="none">
                <a:solidFill>
                  <a:schemeClr val="lt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1219200" y="1200150"/>
            <a:ext cx="7772400" cy="3372000"/>
          </a:xfrm>
          <a:prstGeom prst="rect">
            <a:avLst/>
          </a:prstGeom>
          <a:noFill/>
          <a:ln>
            <a:noFill/>
          </a:ln>
        </p:spPr>
        <p:txBody>
          <a:bodyPr spcFirstLastPara="1" wrap="square" lIns="91425" tIns="91425" rIns="91425" bIns="91425" anchor="t" anchorCtr="0">
            <a:noAutofit/>
          </a:bodyPr>
          <a:lstStyle>
            <a:lvl1pPr marL="457200" marR="0" lvl="0" indent="-411480" algn="l" rtl="0">
              <a:spcBef>
                <a:spcPts val="640"/>
              </a:spcBef>
              <a:spcAft>
                <a:spcPts val="0"/>
              </a:spcAft>
              <a:buClr>
                <a:schemeClr val="lt2"/>
              </a:buClr>
              <a:buSzPts val="2880"/>
              <a:buFont typeface="Noto Sans Symbols"/>
              <a:buChar char="♦"/>
              <a:defRPr sz="3200" b="0" i="0" u="none" strike="noStrike" cap="none">
                <a:solidFill>
                  <a:schemeClr val="lt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lt1"/>
              </a:buClr>
              <a:buSzPts val="2800"/>
              <a:buFont typeface="Times New Roman"/>
              <a:buChar char="–"/>
              <a:defRPr sz="2800" b="0" i="0" u="none" strike="noStrike" cap="none">
                <a:solidFill>
                  <a:schemeClr val="lt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lt1"/>
              </a:buClr>
              <a:buSzPts val="2400"/>
              <a:buFont typeface="Times New Roman"/>
              <a:buChar char="•"/>
              <a:defRPr sz="2400" b="0" i="0" u="none" strike="noStrike" cap="none">
                <a:solidFill>
                  <a:schemeClr val="lt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1143000" y="4800600"/>
            <a:ext cx="19050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13" name="Google Shape;13;p1"/>
          <p:cNvSpPr txBox="1">
            <a:spLocks noGrp="1"/>
          </p:cNvSpPr>
          <p:nvPr>
            <p:ph type="ftr" idx="11"/>
          </p:nvPr>
        </p:nvSpPr>
        <p:spPr>
          <a:xfrm>
            <a:off x="3581400" y="4800600"/>
            <a:ext cx="2895600" cy="3429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4800" b="0" i="0" u="none">
                <a:solidFill>
                  <a:schemeClr val="lt2"/>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4800" b="0" i="0" u="none" strike="noStrike" cap="none">
                <a:solidFill>
                  <a:schemeClr val="lt2"/>
                </a:solidFill>
                <a:latin typeface="Tahoma"/>
                <a:ea typeface="Tahoma"/>
                <a:cs typeface="Tahoma"/>
                <a:sym typeface="Tahoma"/>
              </a:defRPr>
            </a:lvl9pPr>
          </a:lstStyle>
          <a:p>
            <a:endParaRPr/>
          </a:p>
        </p:txBody>
      </p:sp>
      <p:sp>
        <p:nvSpPr>
          <p:cNvPr id="14" name="Google Shape;14;p1"/>
          <p:cNvSpPr txBox="1">
            <a:spLocks noGrp="1"/>
          </p:cNvSpPr>
          <p:nvPr>
            <p:ph type="sldNum" idx="12"/>
          </p:nvPr>
        </p:nvSpPr>
        <p:spPr>
          <a:xfrm>
            <a:off x="7239000" y="48006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 Id="rId3" Type="http://schemas.openxmlformats.org/officeDocument/2006/relationships/hyperlink" Target="https://vimeo.com/258859189"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mailto:shjh@hrsb.ca" TargetMode="External"/><Relationship Id="rId4" Type="http://schemas.openxmlformats.org/officeDocument/2006/relationships/hyperlink" Target="http://svj.hrsb.ca/" TargetMode="External"/><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8"/>
        <p:cNvGrpSpPr/>
        <p:nvPr/>
      </p:nvGrpSpPr>
      <p:grpSpPr>
        <a:xfrm>
          <a:off x="0" y="0"/>
          <a:ext cx="0" cy="0"/>
          <a:chOff x="0" y="0"/>
          <a:chExt cx="0" cy="0"/>
        </a:xfrm>
      </p:grpSpPr>
      <p:sp>
        <p:nvSpPr>
          <p:cNvPr id="119" name="Google Shape;119;p18"/>
          <p:cNvSpPr txBox="1">
            <a:spLocks noGrp="1"/>
          </p:cNvSpPr>
          <p:nvPr>
            <p:ph type="ctrTitle"/>
          </p:nvPr>
        </p:nvSpPr>
        <p:spPr>
          <a:xfrm>
            <a:off x="1680300" y="1188925"/>
            <a:ext cx="6990600" cy="909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Arial"/>
                <a:ea typeface="Arial"/>
                <a:cs typeface="Arial"/>
                <a:sym typeface="Arial"/>
              </a:rPr>
              <a:t>Welcome to </a:t>
            </a:r>
            <a:r>
              <a:rPr lang="en-US" dirty="0" smtClean="0">
                <a:latin typeface="Arial"/>
                <a:ea typeface="Arial"/>
                <a:cs typeface="Arial"/>
                <a:sym typeface="Arial"/>
              </a:rPr>
              <a:t>6-6 </a:t>
            </a:r>
            <a:r>
              <a:rPr lang="en" dirty="0" smtClean="0">
                <a:latin typeface="Arial"/>
                <a:ea typeface="Arial"/>
                <a:cs typeface="Arial"/>
                <a:sym typeface="Arial"/>
              </a:rPr>
              <a:t>Dawson</a:t>
            </a:r>
            <a:endParaRPr dirty="0">
              <a:latin typeface="Arial"/>
              <a:ea typeface="Arial"/>
              <a:cs typeface="Arial"/>
              <a:sym typeface="Arial"/>
            </a:endParaRPr>
          </a:p>
        </p:txBody>
      </p:sp>
      <p:sp>
        <p:nvSpPr>
          <p:cNvPr id="120" name="Google Shape;120;p18"/>
          <p:cNvSpPr txBox="1">
            <a:spLocks noGrp="1"/>
          </p:cNvSpPr>
          <p:nvPr>
            <p:ph type="subTitle" idx="1"/>
          </p:nvPr>
        </p:nvSpPr>
        <p:spPr>
          <a:xfrm>
            <a:off x="1778577" y="2820100"/>
            <a:ext cx="5783400" cy="909000"/>
          </a:xfrm>
          <a:prstGeom prst="rect">
            <a:avLst/>
          </a:prstGeom>
        </p:spPr>
        <p:txBody>
          <a:bodyPr spcFirstLastPara="1" wrap="square" lIns="91425" tIns="91425" rIns="91425" bIns="91425" anchor="t" anchorCtr="0">
            <a:noAutofit/>
          </a:bodyPr>
          <a:lstStyle/>
          <a:p>
            <a:pPr marL="342900" lvl="0" indent="-160020" algn="ctr" rtl="0">
              <a:spcBef>
                <a:spcPts val="640"/>
              </a:spcBef>
              <a:spcAft>
                <a:spcPts val="0"/>
              </a:spcAft>
              <a:buNone/>
            </a:pPr>
            <a:r>
              <a:rPr lang="en">
                <a:solidFill>
                  <a:schemeClr val="lt1"/>
                </a:solidFill>
                <a:latin typeface="Arial"/>
                <a:ea typeface="Arial"/>
                <a:cs typeface="Arial"/>
                <a:sym typeface="Arial"/>
              </a:rPr>
              <a:t>My name is Christopher Dawson</a:t>
            </a:r>
            <a:endParaRPr>
              <a:solidFill>
                <a:schemeClr val="lt1"/>
              </a:solidFill>
              <a:latin typeface="Arial"/>
              <a:ea typeface="Arial"/>
              <a:cs typeface="Arial"/>
              <a:sym typeface="Arial"/>
            </a:endParaRPr>
          </a:p>
          <a:p>
            <a:pPr marL="342900" lvl="0" indent="-160020" algn="ctr" rtl="0">
              <a:spcBef>
                <a:spcPts val="640"/>
              </a:spcBef>
              <a:spcAft>
                <a:spcPts val="0"/>
              </a:spcAft>
              <a:buNone/>
            </a:pPr>
            <a:r>
              <a:rPr lang="en">
                <a:solidFill>
                  <a:schemeClr val="lt1"/>
                </a:solidFill>
                <a:latin typeface="Arial"/>
                <a:ea typeface="Arial"/>
                <a:cs typeface="Arial"/>
                <a:sym typeface="Arial"/>
              </a:rPr>
              <a:t>Room 148</a:t>
            </a:r>
            <a:endParaRPr>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1272450" y="53975"/>
            <a:ext cx="74748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Health</a:t>
            </a:r>
            <a:endParaRPr>
              <a:latin typeface="Arial"/>
              <a:ea typeface="Arial"/>
              <a:cs typeface="Arial"/>
              <a:sym typeface="Arial"/>
            </a:endParaRPr>
          </a:p>
        </p:txBody>
      </p:sp>
      <p:sp>
        <p:nvSpPr>
          <p:cNvPr id="177" name="Google Shape;177;p27"/>
          <p:cNvSpPr txBox="1"/>
          <p:nvPr/>
        </p:nvSpPr>
        <p:spPr>
          <a:xfrm>
            <a:off x="1302450" y="1015600"/>
            <a:ext cx="7414800" cy="337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lt2"/>
                </a:solidFill>
              </a:rPr>
              <a:t>The Three BIG ideas: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b="1">
                <a:solidFill>
                  <a:schemeClr val="lt2"/>
                </a:solidFill>
              </a:rPr>
              <a:t>Healthy Self </a:t>
            </a:r>
            <a:r>
              <a:rPr lang="en" sz="1800">
                <a:solidFill>
                  <a:schemeClr val="lt2"/>
                </a:solidFill>
              </a:rPr>
              <a:t>- physical activity, healthy eating, weight, puberty and sexual health, ADD, depressive disorders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b="1">
                <a:solidFill>
                  <a:schemeClr val="lt2"/>
                </a:solidFill>
              </a:rPr>
              <a:t>Healthy Relationships</a:t>
            </a:r>
            <a:r>
              <a:rPr lang="en" sz="1800">
                <a:solidFill>
                  <a:schemeClr val="lt2"/>
                </a:solidFill>
              </a:rPr>
              <a:t> - Communication skills, healthy relationships, value code</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b="1">
                <a:solidFill>
                  <a:schemeClr val="lt2"/>
                </a:solidFill>
              </a:rPr>
              <a:t>Healthy Community</a:t>
            </a:r>
            <a:r>
              <a:rPr lang="en" sz="1800">
                <a:solidFill>
                  <a:schemeClr val="lt2"/>
                </a:solidFill>
              </a:rPr>
              <a:t> - global health issues, personal safety, babysitting, healthy technology</a:t>
            </a:r>
            <a:endParaRPr sz="1800">
              <a:solidFill>
                <a:schemeClr val="l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81"/>
        <p:cNvGrpSpPr/>
        <p:nvPr/>
      </p:nvGrpSpPr>
      <p:grpSpPr>
        <a:xfrm>
          <a:off x="0" y="0"/>
          <a:ext cx="0" cy="0"/>
          <a:chOff x="0" y="0"/>
          <a:chExt cx="0" cy="0"/>
        </a:xfrm>
      </p:grpSpPr>
      <p:sp>
        <p:nvSpPr>
          <p:cNvPr id="182" name="Google Shape;182;p28"/>
          <p:cNvSpPr txBox="1">
            <a:spLocks noGrp="1"/>
          </p:cNvSpPr>
          <p:nvPr>
            <p:ph type="title"/>
          </p:nvPr>
        </p:nvSpPr>
        <p:spPr>
          <a:xfrm>
            <a:off x="1272450" y="130400"/>
            <a:ext cx="74421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Technology</a:t>
            </a:r>
            <a:endParaRPr>
              <a:latin typeface="Arial"/>
              <a:ea typeface="Arial"/>
              <a:cs typeface="Arial"/>
              <a:sym typeface="Arial"/>
            </a:endParaRPr>
          </a:p>
        </p:txBody>
      </p:sp>
      <p:sp>
        <p:nvSpPr>
          <p:cNvPr id="183" name="Google Shape;183;p28"/>
          <p:cNvSpPr txBox="1"/>
          <p:nvPr/>
        </p:nvSpPr>
        <p:spPr>
          <a:xfrm>
            <a:off x="1399225" y="864500"/>
            <a:ext cx="7442100" cy="29055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rgbClr val="F1C232"/>
              </a:buClr>
              <a:buSzPts val="1800"/>
              <a:buChar char="●"/>
            </a:pPr>
            <a:r>
              <a:rPr lang="en" sz="1800">
                <a:solidFill>
                  <a:srgbClr val="F1C232"/>
                </a:solidFill>
              </a:rPr>
              <a:t>Students will receive technology instruction weekly and they will be given opportunities to use technology of various kinds.  Technology will also be integrated into other subject areas.  Through the use of technology, they are expected to demonstrate:</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EDWIN</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Digital Citizenship</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Communication</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Creativity and Innovation</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Research Skills, Problem Solving, and Decision Making</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Technological Fluency</a:t>
            </a:r>
            <a:endParaRPr sz="1800">
              <a:solidFill>
                <a:srgbClr val="F1C232"/>
              </a:solidFill>
            </a:endParaRPr>
          </a:p>
          <a:p>
            <a:pPr marL="914400" lvl="1" indent="-342900" algn="l" rtl="0">
              <a:spcBef>
                <a:spcPts val="0"/>
              </a:spcBef>
              <a:spcAft>
                <a:spcPts val="0"/>
              </a:spcAft>
              <a:buClr>
                <a:srgbClr val="F1C232"/>
              </a:buClr>
              <a:buSzPts val="1800"/>
              <a:buChar char="○"/>
            </a:pPr>
            <a:r>
              <a:rPr lang="en" sz="1800">
                <a:solidFill>
                  <a:srgbClr val="F1C232"/>
                </a:solidFill>
              </a:rPr>
              <a:t>Coding Skills</a:t>
            </a:r>
            <a:endParaRPr sz="1800">
              <a:solidFill>
                <a:srgbClr val="F1C23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87"/>
        <p:cNvGrpSpPr/>
        <p:nvPr/>
      </p:nvGrpSpPr>
      <p:grpSpPr>
        <a:xfrm>
          <a:off x="0" y="0"/>
          <a:ext cx="0" cy="0"/>
          <a:chOff x="0" y="0"/>
          <a:chExt cx="0" cy="0"/>
        </a:xfrm>
      </p:grpSpPr>
      <p:sp>
        <p:nvSpPr>
          <p:cNvPr id="188" name="Google Shape;188;p29"/>
          <p:cNvSpPr txBox="1">
            <a:spLocks noGrp="1"/>
          </p:cNvSpPr>
          <p:nvPr>
            <p:ph type="title"/>
          </p:nvPr>
        </p:nvSpPr>
        <p:spPr>
          <a:xfrm>
            <a:off x="1279400" y="340825"/>
            <a:ext cx="74421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Technology</a:t>
            </a:r>
            <a:endParaRPr>
              <a:latin typeface="Arial"/>
              <a:ea typeface="Arial"/>
              <a:cs typeface="Arial"/>
              <a:sym typeface="Arial"/>
            </a:endParaRPr>
          </a:p>
          <a:p>
            <a:pPr marL="0" lvl="0" indent="0" algn="l" rtl="0">
              <a:spcBef>
                <a:spcPts val="0"/>
              </a:spcBef>
              <a:spcAft>
                <a:spcPts val="0"/>
              </a:spcAft>
              <a:buNone/>
            </a:pPr>
            <a:r>
              <a:rPr lang="en" sz="1200">
                <a:latin typeface="Arial"/>
                <a:ea typeface="Arial"/>
                <a:cs typeface="Arial"/>
                <a:sym typeface="Arial"/>
              </a:rPr>
              <a:t>   https://edwin.nelson.com/</a:t>
            </a:r>
            <a:endParaRPr sz="1200">
              <a:latin typeface="Arial"/>
              <a:ea typeface="Arial"/>
              <a:cs typeface="Arial"/>
              <a:sym typeface="Arial"/>
            </a:endParaRPr>
          </a:p>
        </p:txBody>
      </p:sp>
      <p:sp>
        <p:nvSpPr>
          <p:cNvPr id="189" name="Google Shape;189;p29"/>
          <p:cNvSpPr txBox="1"/>
          <p:nvPr/>
        </p:nvSpPr>
        <p:spPr>
          <a:xfrm>
            <a:off x="1576400" y="1549500"/>
            <a:ext cx="7145100" cy="352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FD966"/>
                </a:solidFill>
              </a:rPr>
              <a:t>Edwin provides an unrivaled learning ecosystem with best-in-class software partners. Get hands-on with additional educational applications covering curriculum in Mathematics, English Language Arts, Coding, and access one-to-one help with a chat-based tutoring service.  Unlimited access to Edwin educational partners provide a breadth of content and infinite applications in classroom pedagogy.</a:t>
            </a:r>
            <a:endParaRPr sz="1800">
              <a:solidFill>
                <a:srgbClr val="FFD966"/>
              </a:solidFill>
            </a:endParaRPr>
          </a:p>
          <a:p>
            <a:pPr marL="0" lvl="0" indent="0" algn="l" rtl="0">
              <a:spcBef>
                <a:spcPts val="0"/>
              </a:spcBef>
              <a:spcAft>
                <a:spcPts val="0"/>
              </a:spcAft>
              <a:buNone/>
            </a:pPr>
            <a:endParaRPr sz="1800">
              <a:solidFill>
                <a:srgbClr val="FFD966"/>
              </a:solidFill>
            </a:endParaRPr>
          </a:p>
          <a:p>
            <a:pPr marL="0" lvl="0" indent="0" algn="l" rtl="0">
              <a:spcBef>
                <a:spcPts val="0"/>
              </a:spcBef>
              <a:spcAft>
                <a:spcPts val="0"/>
              </a:spcAft>
              <a:buNone/>
            </a:pPr>
            <a:r>
              <a:rPr lang="en" sz="1800">
                <a:solidFill>
                  <a:srgbClr val="FFD966"/>
                </a:solidFill>
              </a:rPr>
              <a:t>Edwin Personal Story</a:t>
            </a:r>
            <a:endParaRPr sz="1800">
              <a:solidFill>
                <a:srgbClr val="FFD966"/>
              </a:solidFill>
            </a:endParaRPr>
          </a:p>
          <a:p>
            <a:pPr marL="0" lvl="0" indent="0" algn="l" rtl="0">
              <a:lnSpc>
                <a:spcPct val="115000"/>
              </a:lnSpc>
              <a:spcBef>
                <a:spcPts val="0"/>
              </a:spcBef>
              <a:spcAft>
                <a:spcPts val="1600"/>
              </a:spcAft>
              <a:buNone/>
            </a:pPr>
            <a:r>
              <a:rPr lang="en" sz="1800" u="sng">
                <a:solidFill>
                  <a:srgbClr val="4FC3F7"/>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https://vimeo.com/258859189</a:t>
            </a:r>
            <a:endParaRPr sz="1800">
              <a:solidFill>
                <a:srgbClr val="FFD9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93"/>
        <p:cNvGrpSpPr/>
        <p:nvPr/>
      </p:nvGrpSpPr>
      <p:grpSpPr>
        <a:xfrm>
          <a:off x="0" y="0"/>
          <a:ext cx="0" cy="0"/>
          <a:chOff x="0" y="0"/>
          <a:chExt cx="0" cy="0"/>
        </a:xfrm>
      </p:grpSpPr>
      <p:sp>
        <p:nvSpPr>
          <p:cNvPr id="194" name="Google Shape;194;p30"/>
          <p:cNvSpPr txBox="1">
            <a:spLocks noGrp="1"/>
          </p:cNvSpPr>
          <p:nvPr>
            <p:ph type="title"/>
          </p:nvPr>
        </p:nvSpPr>
        <p:spPr>
          <a:xfrm>
            <a:off x="1305200" y="130425"/>
            <a:ext cx="77586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latin typeface="Arial"/>
                <a:ea typeface="Arial"/>
                <a:cs typeface="Arial"/>
                <a:sym typeface="Arial"/>
              </a:rPr>
              <a:t>Assessment Tools Used</a:t>
            </a:r>
            <a:endParaRPr sz="3600">
              <a:latin typeface="Arial"/>
              <a:ea typeface="Arial"/>
              <a:cs typeface="Arial"/>
              <a:sym typeface="Arial"/>
            </a:endParaRPr>
          </a:p>
        </p:txBody>
      </p:sp>
      <p:pic>
        <p:nvPicPr>
          <p:cNvPr id="195" name="Google Shape;195;p30"/>
          <p:cNvPicPr preferRelativeResize="0"/>
          <p:nvPr/>
        </p:nvPicPr>
        <p:blipFill>
          <a:blip r:embed="rId3">
            <a:alphaModFix/>
          </a:blip>
          <a:stretch>
            <a:fillRect/>
          </a:stretch>
        </p:blipFill>
        <p:spPr>
          <a:xfrm>
            <a:off x="1390875" y="1190325"/>
            <a:ext cx="3173850" cy="3783825"/>
          </a:xfrm>
          <a:prstGeom prst="rect">
            <a:avLst/>
          </a:prstGeom>
          <a:noFill/>
          <a:ln>
            <a:noFill/>
          </a:ln>
        </p:spPr>
      </p:pic>
      <p:pic>
        <p:nvPicPr>
          <p:cNvPr id="196" name="Google Shape;196;p30"/>
          <p:cNvPicPr preferRelativeResize="0"/>
          <p:nvPr/>
        </p:nvPicPr>
        <p:blipFill>
          <a:blip r:embed="rId4">
            <a:alphaModFix/>
          </a:blip>
          <a:stretch>
            <a:fillRect/>
          </a:stretch>
        </p:blipFill>
        <p:spPr>
          <a:xfrm>
            <a:off x="5252700" y="1190325"/>
            <a:ext cx="3272300" cy="37838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00"/>
        <p:cNvGrpSpPr/>
        <p:nvPr/>
      </p:nvGrpSpPr>
      <p:grpSpPr>
        <a:xfrm>
          <a:off x="0" y="0"/>
          <a:ext cx="0" cy="0"/>
          <a:chOff x="0" y="0"/>
          <a:chExt cx="0" cy="0"/>
        </a:xfrm>
      </p:grpSpPr>
      <p:sp>
        <p:nvSpPr>
          <p:cNvPr id="201" name="Google Shape;201;p31"/>
          <p:cNvSpPr txBox="1">
            <a:spLocks noGrp="1"/>
          </p:cNvSpPr>
          <p:nvPr>
            <p:ph type="title"/>
          </p:nvPr>
        </p:nvSpPr>
        <p:spPr>
          <a:xfrm>
            <a:off x="1174175" y="152525"/>
            <a:ext cx="40020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Arial"/>
                <a:ea typeface="Arial"/>
                <a:cs typeface="Arial"/>
                <a:sym typeface="Arial"/>
              </a:rPr>
              <a:t>Assessment Rubric:</a:t>
            </a:r>
            <a:endParaRPr sz="2400">
              <a:latin typeface="Arial"/>
              <a:ea typeface="Arial"/>
              <a:cs typeface="Arial"/>
              <a:sym typeface="Arial"/>
            </a:endParaRPr>
          </a:p>
        </p:txBody>
      </p:sp>
      <p:graphicFrame>
        <p:nvGraphicFramePr>
          <p:cNvPr id="202" name="Google Shape;202;p31"/>
          <p:cNvGraphicFramePr/>
          <p:nvPr/>
        </p:nvGraphicFramePr>
        <p:xfrm>
          <a:off x="5176175" y="106763"/>
          <a:ext cx="3828100" cy="4926164"/>
        </p:xfrm>
        <a:graphic>
          <a:graphicData uri="http://schemas.openxmlformats.org/drawingml/2006/table">
            <a:tbl>
              <a:tblPr>
                <a:noFill/>
                <a:tableStyleId>{D7A79018-2C8D-4699-A2DA-EABF68439697}</a:tableStyleId>
              </a:tblPr>
              <a:tblGrid>
                <a:gridCol w="840675"/>
                <a:gridCol w="2987425"/>
              </a:tblGrid>
              <a:tr h="975125">
                <a:tc>
                  <a:txBody>
                    <a:bodyPr/>
                    <a:lstStyle/>
                    <a:p>
                      <a:pPr marL="0" lvl="0" indent="0" algn="ctr" rtl="0">
                        <a:lnSpc>
                          <a:spcPct val="115000"/>
                        </a:lnSpc>
                        <a:spcBef>
                          <a:spcPts val="0"/>
                        </a:spcBef>
                        <a:spcAft>
                          <a:spcPts val="0"/>
                        </a:spcAft>
                        <a:buNone/>
                      </a:pPr>
                      <a:r>
                        <a:rPr lang="en" b="1">
                          <a:solidFill>
                            <a:srgbClr val="FFFFFF"/>
                          </a:solidFill>
                        </a:rPr>
                        <a:t>4</a:t>
                      </a:r>
                      <a:endParaRPr b="1">
                        <a:solidFill>
                          <a:srgbClr val="FFFFFF"/>
                        </a:solidFill>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rPr>
                        <a:t>In-depth knowledge and understanding of content and concepts. Able to extend the application of related skills.</a:t>
                      </a:r>
                      <a:endParaRPr sz="1200" b="1">
                        <a:solidFill>
                          <a:srgbClr val="FFFFFF"/>
                        </a:solidFill>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411150">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3+</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Competent +</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872475">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3</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Competent knowledge and understanding of content and concepts. Appropriate application of the related skills.</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411150">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2+</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Developing +</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872475">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2</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Developing knowledge and understanding of content and concepts. Developing in the application of the related skills.</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411150">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1+</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Limited +</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r h="872475">
                <a:tc>
                  <a:txBody>
                    <a:bodyPr/>
                    <a:lstStyle/>
                    <a:p>
                      <a:pPr marL="0" lvl="0" indent="0" algn="ctr" rtl="0">
                        <a:lnSpc>
                          <a:spcPct val="115000"/>
                        </a:lnSpc>
                        <a:spcBef>
                          <a:spcPts val="0"/>
                        </a:spcBef>
                        <a:spcAft>
                          <a:spcPts val="0"/>
                        </a:spcAft>
                        <a:buNone/>
                      </a:pPr>
                      <a:r>
                        <a:rPr lang="en" b="1">
                          <a:solidFill>
                            <a:srgbClr val="FFFFFF"/>
                          </a:solidFill>
                          <a:latin typeface="Calibri"/>
                          <a:ea typeface="Calibri"/>
                          <a:cs typeface="Calibri"/>
                          <a:sym typeface="Calibri"/>
                        </a:rPr>
                        <a:t>1</a:t>
                      </a:r>
                      <a:endParaRPr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b="1">
                          <a:solidFill>
                            <a:srgbClr val="FFFFFF"/>
                          </a:solidFill>
                          <a:latin typeface="Calibri"/>
                          <a:ea typeface="Calibri"/>
                          <a:cs typeface="Calibri"/>
                          <a:sym typeface="Calibri"/>
                        </a:rPr>
                        <a:t>Limited knowledge and understanding of content and concepts. Limited application of related skills.</a:t>
                      </a:r>
                      <a:endParaRPr sz="1200" b="1">
                        <a:solidFill>
                          <a:srgbClr val="FFFFFF"/>
                        </a:solidFill>
                        <a:latin typeface="Calibri"/>
                        <a:ea typeface="Calibri"/>
                        <a:cs typeface="Calibri"/>
                        <a:sym typeface="Calibri"/>
                      </a:endParaRPr>
                    </a:p>
                  </a:txBody>
                  <a:tcPr marL="91425" marR="91425" marT="91425" marB="91425">
                    <a:lnL w="38100" cap="flat" cmpd="sng">
                      <a:solidFill>
                        <a:schemeClr val="accent4"/>
                      </a:solidFill>
                      <a:prstDash val="solid"/>
                      <a:round/>
                      <a:headEnd type="none" w="sm" len="sm"/>
                      <a:tailEnd type="none" w="sm" len="sm"/>
                    </a:lnL>
                    <a:lnR w="38100" cap="flat" cmpd="sng">
                      <a:solidFill>
                        <a:schemeClr val="accent4"/>
                      </a:solidFill>
                      <a:prstDash val="solid"/>
                      <a:round/>
                      <a:headEnd type="none" w="sm" len="sm"/>
                      <a:tailEnd type="none" w="sm" len="sm"/>
                    </a:lnR>
                    <a:lnT w="38100" cap="flat" cmpd="sng">
                      <a:solidFill>
                        <a:schemeClr val="accent4"/>
                      </a:solidFill>
                      <a:prstDash val="solid"/>
                      <a:round/>
                      <a:headEnd type="none" w="sm" len="sm"/>
                      <a:tailEnd type="none" w="sm" len="sm"/>
                    </a:lnT>
                    <a:lnB w="38100" cap="flat" cmpd="sng">
                      <a:solidFill>
                        <a:schemeClr val="accent4"/>
                      </a:solidFill>
                      <a:prstDash val="solid"/>
                      <a:round/>
                      <a:headEnd type="none" w="sm" len="sm"/>
                      <a:tailEnd type="none" w="sm" len="sm"/>
                    </a:lnB>
                  </a:tcPr>
                </a:tc>
              </a:tr>
            </a:tbl>
          </a:graphicData>
        </a:graphic>
      </p:graphicFrame>
      <p:sp>
        <p:nvSpPr>
          <p:cNvPr id="203" name="Google Shape;203;p31"/>
          <p:cNvSpPr txBox="1"/>
          <p:nvPr/>
        </p:nvSpPr>
        <p:spPr>
          <a:xfrm>
            <a:off x="1238275" y="838625"/>
            <a:ext cx="3395700" cy="29232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sz="1800">
                <a:solidFill>
                  <a:srgbClr val="FFFFFF"/>
                </a:solidFill>
              </a:rPr>
              <a:t>The levels are used in connection with outcomes.</a:t>
            </a:r>
            <a:endParaRPr sz="1800">
              <a:solidFill>
                <a:srgbClr val="FFFFFF"/>
              </a:solidFill>
            </a:endParaRPr>
          </a:p>
          <a:p>
            <a:pPr marL="0" lvl="0" indent="0" algn="l" rtl="0">
              <a:spcBef>
                <a:spcPts val="0"/>
              </a:spcBef>
              <a:spcAft>
                <a:spcPts val="0"/>
              </a:spcAft>
              <a:buNone/>
            </a:pPr>
            <a:endParaRPr sz="1800">
              <a:solidFill>
                <a:srgbClr val="FFFFFF"/>
              </a:solidFill>
            </a:endParaRPr>
          </a:p>
          <a:p>
            <a:pPr marL="457200" lvl="0" indent="-342900" algn="l" rtl="0">
              <a:spcBef>
                <a:spcPts val="0"/>
              </a:spcBef>
              <a:spcAft>
                <a:spcPts val="0"/>
              </a:spcAft>
              <a:buClr>
                <a:srgbClr val="FFFFFF"/>
              </a:buClr>
              <a:buSzPts val="1800"/>
              <a:buChar char="●"/>
            </a:pPr>
            <a:r>
              <a:rPr lang="en" sz="1800">
                <a:solidFill>
                  <a:srgbClr val="FFFFFF"/>
                </a:solidFill>
              </a:rPr>
              <a:t>Depth of knowledge and extent of application of the outcome.</a:t>
            </a:r>
            <a:endParaRPr sz="1800">
              <a:solidFill>
                <a:srgbClr val="FFFFFF"/>
              </a:solidFill>
            </a:endParaRPr>
          </a:p>
          <a:p>
            <a:pPr marL="0" lvl="0" indent="0" algn="l" rtl="0">
              <a:spcBef>
                <a:spcPts val="0"/>
              </a:spcBef>
              <a:spcAft>
                <a:spcPts val="0"/>
              </a:spcAft>
              <a:buNone/>
            </a:pPr>
            <a:endParaRPr sz="1800">
              <a:solidFill>
                <a:srgbClr val="FFFFFF"/>
              </a:solidFill>
            </a:endParaRPr>
          </a:p>
          <a:p>
            <a:pPr marL="457200" lvl="0" indent="-342900" algn="l" rtl="0">
              <a:spcBef>
                <a:spcPts val="0"/>
              </a:spcBef>
              <a:spcAft>
                <a:spcPts val="0"/>
              </a:spcAft>
              <a:buClr>
                <a:srgbClr val="FFFFFF"/>
              </a:buClr>
              <a:buSzPts val="1800"/>
              <a:buChar char="●"/>
            </a:pPr>
            <a:r>
              <a:rPr lang="en" sz="1800">
                <a:solidFill>
                  <a:srgbClr val="FFFFFF"/>
                </a:solidFill>
              </a:rPr>
              <a:t>We’re looking at the Key Messages of the outcome</a:t>
            </a:r>
            <a:endParaRPr sz="18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07"/>
        <p:cNvGrpSpPr/>
        <p:nvPr/>
      </p:nvGrpSpPr>
      <p:grpSpPr>
        <a:xfrm>
          <a:off x="0" y="0"/>
          <a:ext cx="0" cy="0"/>
          <a:chOff x="0" y="0"/>
          <a:chExt cx="0" cy="0"/>
        </a:xfrm>
      </p:grpSpPr>
      <p:sp>
        <p:nvSpPr>
          <p:cNvPr id="208" name="Google Shape;208;p32"/>
          <p:cNvSpPr txBox="1">
            <a:spLocks noGrp="1"/>
          </p:cNvSpPr>
          <p:nvPr>
            <p:ph type="title"/>
          </p:nvPr>
        </p:nvSpPr>
        <p:spPr>
          <a:xfrm>
            <a:off x="1354900" y="86725"/>
            <a:ext cx="76494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Homework</a:t>
            </a:r>
            <a:endParaRPr>
              <a:latin typeface="Arial"/>
              <a:ea typeface="Arial"/>
              <a:cs typeface="Arial"/>
              <a:sym typeface="Arial"/>
            </a:endParaRPr>
          </a:p>
        </p:txBody>
      </p:sp>
      <p:sp>
        <p:nvSpPr>
          <p:cNvPr id="209" name="Google Shape;209;p32"/>
          <p:cNvSpPr txBox="1"/>
          <p:nvPr/>
        </p:nvSpPr>
        <p:spPr>
          <a:xfrm>
            <a:off x="1449150" y="927775"/>
            <a:ext cx="7168800" cy="32904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rgbClr val="F6B26B"/>
              </a:buClr>
              <a:buSzPts val="1800"/>
              <a:buChar char="●"/>
            </a:pPr>
            <a:r>
              <a:rPr lang="en" sz="1800">
                <a:solidFill>
                  <a:srgbClr val="F6B26B"/>
                </a:solidFill>
              </a:rPr>
              <a:t>Literacy and Math development is our main focus and therefore reading and math fact practice should be daily homework</a:t>
            </a:r>
            <a:endParaRPr sz="1800">
              <a:solidFill>
                <a:srgbClr val="F6B26B"/>
              </a:solidFill>
            </a:endParaRPr>
          </a:p>
          <a:p>
            <a:pPr marL="457200" lvl="0" indent="0" algn="l" rtl="0">
              <a:spcBef>
                <a:spcPts val="0"/>
              </a:spcBef>
              <a:spcAft>
                <a:spcPts val="0"/>
              </a:spcAft>
              <a:buNone/>
            </a:pPr>
            <a:endParaRPr sz="1800">
              <a:solidFill>
                <a:srgbClr val="F6B26B"/>
              </a:solidFill>
            </a:endParaRPr>
          </a:p>
          <a:p>
            <a:pPr marL="457200" lvl="0" indent="-342900" algn="l" rtl="0">
              <a:spcBef>
                <a:spcPts val="0"/>
              </a:spcBef>
              <a:spcAft>
                <a:spcPts val="0"/>
              </a:spcAft>
              <a:buClr>
                <a:srgbClr val="F6B26B"/>
              </a:buClr>
              <a:buSzPts val="1800"/>
              <a:buChar char="●"/>
            </a:pPr>
            <a:r>
              <a:rPr lang="en" sz="1800">
                <a:solidFill>
                  <a:srgbClr val="F6B26B"/>
                </a:solidFill>
              </a:rPr>
              <a:t>Homework will consist of unfinished class work, practicing concepts across the curriculum, support class goals, and will always have a clear purpose.  </a:t>
            </a:r>
            <a:endParaRPr sz="1800">
              <a:solidFill>
                <a:srgbClr val="F6B26B"/>
              </a:solidFill>
            </a:endParaRPr>
          </a:p>
          <a:p>
            <a:pPr marL="457200" lvl="0" indent="0" algn="l" rtl="0">
              <a:spcBef>
                <a:spcPts val="0"/>
              </a:spcBef>
              <a:spcAft>
                <a:spcPts val="0"/>
              </a:spcAft>
              <a:buNone/>
            </a:pPr>
            <a:endParaRPr sz="1800">
              <a:solidFill>
                <a:srgbClr val="F6B26B"/>
              </a:solidFill>
            </a:endParaRPr>
          </a:p>
          <a:p>
            <a:pPr marL="457200" lvl="0" indent="-342900" algn="l" rtl="0">
              <a:spcBef>
                <a:spcPts val="0"/>
              </a:spcBef>
              <a:spcAft>
                <a:spcPts val="0"/>
              </a:spcAft>
              <a:buClr>
                <a:srgbClr val="F6B26B"/>
              </a:buClr>
              <a:buSzPts val="1800"/>
              <a:buChar char="●"/>
            </a:pPr>
            <a:r>
              <a:rPr lang="en" sz="1800">
                <a:solidFill>
                  <a:srgbClr val="F6B26B"/>
                </a:solidFill>
              </a:rPr>
              <a:t>Homework is not to be a stressful activity.  Please contact me if a problem arises.</a:t>
            </a:r>
            <a:endParaRPr sz="1800">
              <a:solidFill>
                <a:srgbClr val="F6B26B"/>
              </a:solidFill>
            </a:endParaRPr>
          </a:p>
          <a:p>
            <a:pPr marL="0" lvl="0" indent="0" algn="l" rtl="0">
              <a:spcBef>
                <a:spcPts val="0"/>
              </a:spcBef>
              <a:spcAft>
                <a:spcPts val="0"/>
              </a:spcAft>
              <a:buNone/>
            </a:pPr>
            <a:endParaRPr sz="1800">
              <a:solidFill>
                <a:srgbClr val="E69138"/>
              </a:solidFill>
            </a:endParaRPr>
          </a:p>
          <a:p>
            <a:pPr marL="0" lvl="0" indent="0" algn="l" rtl="0">
              <a:spcBef>
                <a:spcPts val="0"/>
              </a:spcBef>
              <a:spcAft>
                <a:spcPts val="0"/>
              </a:spcAft>
              <a:buNone/>
            </a:pPr>
            <a:endParaRPr b="1">
              <a:solidFill>
                <a:srgbClr val="E6913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13"/>
        <p:cNvGrpSpPr/>
        <p:nvPr/>
      </p:nvGrpSpPr>
      <p:grpSpPr>
        <a:xfrm>
          <a:off x="0" y="0"/>
          <a:ext cx="0" cy="0"/>
          <a:chOff x="0" y="0"/>
          <a:chExt cx="0" cy="0"/>
        </a:xfrm>
      </p:grpSpPr>
      <p:sp>
        <p:nvSpPr>
          <p:cNvPr id="214" name="Google Shape;214;p33"/>
          <p:cNvSpPr txBox="1">
            <a:spLocks noGrp="1"/>
          </p:cNvSpPr>
          <p:nvPr>
            <p:ph type="title"/>
          </p:nvPr>
        </p:nvSpPr>
        <p:spPr>
          <a:xfrm>
            <a:off x="1283375" y="261425"/>
            <a:ext cx="73656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How to stay informed:</a:t>
            </a:r>
            <a:endParaRPr>
              <a:latin typeface="Arial"/>
              <a:ea typeface="Arial"/>
              <a:cs typeface="Arial"/>
              <a:sym typeface="Arial"/>
            </a:endParaRPr>
          </a:p>
        </p:txBody>
      </p:sp>
      <p:sp>
        <p:nvSpPr>
          <p:cNvPr id="215" name="Google Shape;215;p33"/>
          <p:cNvSpPr txBox="1">
            <a:spLocks noGrp="1"/>
          </p:cNvSpPr>
          <p:nvPr>
            <p:ph type="body" idx="1"/>
          </p:nvPr>
        </p:nvSpPr>
        <p:spPr>
          <a:xfrm>
            <a:off x="1152300" y="1227725"/>
            <a:ext cx="7933500" cy="3642900"/>
          </a:xfrm>
          <a:prstGeom prst="rect">
            <a:avLst/>
          </a:prstGeom>
        </p:spPr>
        <p:txBody>
          <a:bodyPr spcFirstLastPara="1" wrap="square" lIns="91425" tIns="91425" rIns="91425" bIns="91425" anchor="t" anchorCtr="0">
            <a:noAutofit/>
          </a:bodyPr>
          <a:lstStyle/>
          <a:p>
            <a:pPr marL="457200" lvl="0" indent="-381000" algn="l" rtl="0">
              <a:spcBef>
                <a:spcPts val="640"/>
              </a:spcBef>
              <a:spcAft>
                <a:spcPts val="0"/>
              </a:spcAft>
              <a:buSzPts val="2400"/>
              <a:buFont typeface="Arial"/>
              <a:buChar char="●"/>
            </a:pPr>
            <a:r>
              <a:rPr lang="en" sz="2400">
                <a:solidFill>
                  <a:schemeClr val="lt2"/>
                </a:solidFill>
                <a:latin typeface="Arial"/>
                <a:ea typeface="Arial"/>
                <a:cs typeface="Arial"/>
                <a:sym typeface="Arial"/>
              </a:rPr>
              <a:t>School number: 902-869-3800</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School email </a:t>
            </a:r>
            <a:r>
              <a:rPr lang="en" sz="2400" u="sng">
                <a:solidFill>
                  <a:schemeClr val="lt2"/>
                </a:solid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shjh@hrsb.ca</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Safe Arrival line: 902-869-3842</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School website: </a:t>
            </a:r>
            <a:r>
              <a:rPr lang="en" sz="2400" u="sng">
                <a:solidFill>
                  <a:schemeClr val="lt2"/>
                </a:solidFill>
                <a:latin typeface="Arial"/>
                <a:ea typeface="Arial"/>
                <a:cs typeface="Arial"/>
                <a:sym typeface="Aria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http://svj.hrsb.ca/</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Class website: cedsackvilleheightsjr.weebly.com</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My email: cdawson@hrce.ca</a:t>
            </a:r>
            <a:endParaRPr sz="240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a:solidFill>
                  <a:schemeClr val="lt2"/>
                </a:solidFill>
                <a:latin typeface="Arial"/>
                <a:ea typeface="Arial"/>
                <a:cs typeface="Arial"/>
                <a:sym typeface="Arial"/>
              </a:rPr>
              <a:t>Class Dojo</a:t>
            </a:r>
            <a:endParaRPr sz="2400">
              <a:solidFill>
                <a:schemeClr val="lt2"/>
              </a:solidFill>
              <a:latin typeface="Arial"/>
              <a:ea typeface="Arial"/>
              <a:cs typeface="Arial"/>
              <a:sym typeface="Arial"/>
            </a:endParaRPr>
          </a:p>
          <a:p>
            <a:pPr marL="342900" lvl="0" indent="-160020" algn="l" rtl="0">
              <a:spcBef>
                <a:spcPts val="640"/>
              </a:spcBef>
              <a:spcAft>
                <a:spcPts val="0"/>
              </a:spcAft>
              <a:buNone/>
            </a:pPr>
            <a:endParaRPr sz="2400">
              <a:solidFill>
                <a:schemeClr val="lt2"/>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xfrm>
            <a:off x="1425325" y="130425"/>
            <a:ext cx="65412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latin typeface="Arial"/>
                <a:ea typeface="Arial"/>
                <a:cs typeface="Arial"/>
                <a:sym typeface="Arial"/>
              </a:rPr>
              <a:t>Google/EDWIN:</a:t>
            </a:r>
            <a:endParaRPr sz="3600">
              <a:latin typeface="Arial"/>
              <a:ea typeface="Arial"/>
              <a:cs typeface="Arial"/>
              <a:sym typeface="Arial"/>
            </a:endParaRPr>
          </a:p>
        </p:txBody>
      </p:sp>
      <p:sp>
        <p:nvSpPr>
          <p:cNvPr id="221" name="Google Shape;221;p34"/>
          <p:cNvSpPr txBox="1">
            <a:spLocks noGrp="1"/>
          </p:cNvSpPr>
          <p:nvPr>
            <p:ph type="body" idx="1"/>
          </p:nvPr>
        </p:nvSpPr>
        <p:spPr>
          <a:xfrm>
            <a:off x="1288200" y="816525"/>
            <a:ext cx="7479000" cy="3078900"/>
          </a:xfrm>
          <a:prstGeom prst="rect">
            <a:avLst/>
          </a:prstGeom>
        </p:spPr>
        <p:txBody>
          <a:bodyPr spcFirstLastPara="1" wrap="square" lIns="91425" tIns="91425" rIns="91425" bIns="91425" anchor="t" anchorCtr="0">
            <a:noAutofit/>
          </a:bodyPr>
          <a:lstStyle/>
          <a:p>
            <a:pPr marL="457200" lvl="0" indent="-381000" algn="l" rtl="0">
              <a:spcBef>
                <a:spcPts val="640"/>
              </a:spcBef>
              <a:spcAft>
                <a:spcPts val="0"/>
              </a:spcAft>
              <a:buSzPts val="2400"/>
              <a:buFont typeface="Arial"/>
              <a:buChar char="●"/>
            </a:pPr>
            <a:r>
              <a:rPr lang="en" sz="2400" dirty="0">
                <a:solidFill>
                  <a:schemeClr val="lt2"/>
                </a:solidFill>
                <a:latin typeface="Arial"/>
                <a:ea typeface="Arial"/>
                <a:cs typeface="Arial"/>
                <a:sym typeface="Arial"/>
              </a:rPr>
              <a:t>SHJH is using Google Chrome</a:t>
            </a:r>
            <a:endParaRPr sz="2400" dirty="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dirty="0">
                <a:solidFill>
                  <a:schemeClr val="lt2"/>
                </a:solidFill>
                <a:latin typeface="Arial"/>
                <a:ea typeface="Arial"/>
                <a:cs typeface="Arial"/>
                <a:sym typeface="Arial"/>
              </a:rPr>
              <a:t>Google Classroom</a:t>
            </a:r>
            <a:endParaRPr sz="2400" dirty="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dirty="0">
                <a:solidFill>
                  <a:schemeClr val="lt2"/>
                </a:solidFill>
                <a:latin typeface="Arial"/>
                <a:ea typeface="Arial"/>
                <a:cs typeface="Arial"/>
                <a:sym typeface="Arial"/>
              </a:rPr>
              <a:t>They will submit most of their work through Google Classroom</a:t>
            </a:r>
            <a:endParaRPr sz="2400" dirty="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dirty="0">
                <a:solidFill>
                  <a:schemeClr val="lt2"/>
                </a:solidFill>
                <a:latin typeface="Arial"/>
                <a:ea typeface="Arial"/>
                <a:cs typeface="Arial"/>
                <a:sym typeface="Arial"/>
              </a:rPr>
              <a:t>Google Docs &amp; Slides can all be done from their </a:t>
            </a:r>
            <a:r>
              <a:rPr lang="en" sz="2400" dirty="0" smtClean="0">
                <a:solidFill>
                  <a:schemeClr val="lt2"/>
                </a:solidFill>
                <a:latin typeface="Arial"/>
                <a:ea typeface="Arial"/>
                <a:cs typeface="Arial"/>
                <a:sym typeface="Arial"/>
              </a:rPr>
              <a:t>drive</a:t>
            </a:r>
            <a:endParaRPr sz="2400" dirty="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dirty="0">
                <a:solidFill>
                  <a:schemeClr val="lt2"/>
                </a:solidFill>
                <a:latin typeface="Arial"/>
                <a:ea typeface="Arial"/>
                <a:cs typeface="Arial"/>
                <a:sym typeface="Arial"/>
              </a:rPr>
              <a:t>Accessible from </a:t>
            </a:r>
            <a:r>
              <a:rPr lang="en" sz="2400" dirty="0" smtClean="0">
                <a:solidFill>
                  <a:schemeClr val="lt2"/>
                </a:solidFill>
                <a:latin typeface="Arial"/>
                <a:ea typeface="Arial"/>
                <a:cs typeface="Arial"/>
                <a:sym typeface="Arial"/>
              </a:rPr>
              <a:t>anywhere</a:t>
            </a:r>
            <a:endParaRPr sz="2400" dirty="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dirty="0">
                <a:solidFill>
                  <a:schemeClr val="lt2"/>
                </a:solidFill>
                <a:latin typeface="Arial"/>
                <a:ea typeface="Arial"/>
                <a:cs typeface="Arial"/>
                <a:sym typeface="Arial"/>
              </a:rPr>
              <a:t>No need for USB drives anymore</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Students will be all given their own laptop for the duration of the year (pilot project)</a:t>
            </a:r>
            <a:endParaRPr sz="2400" dirty="0">
              <a:solidFill>
                <a:schemeClr val="lt2"/>
              </a:solidFill>
              <a:latin typeface="Arial"/>
              <a:ea typeface="Arial"/>
              <a:cs typeface="Arial"/>
              <a:sym typeface="Arial"/>
            </a:endParaRPr>
          </a:p>
          <a:p>
            <a:pPr marL="342900" lvl="0" indent="-160020" algn="l" rtl="0">
              <a:spcBef>
                <a:spcPts val="640"/>
              </a:spcBef>
              <a:spcAft>
                <a:spcPts val="0"/>
              </a:spcAft>
              <a:buNone/>
            </a:pPr>
            <a:endParaRPr sz="2400" dirty="0">
              <a:solidFill>
                <a:schemeClr val="lt2"/>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25"/>
        <p:cNvGrpSpPr/>
        <p:nvPr/>
      </p:nvGrpSpPr>
      <p:grpSpPr>
        <a:xfrm>
          <a:off x="0" y="0"/>
          <a:ext cx="0" cy="0"/>
          <a:chOff x="0" y="0"/>
          <a:chExt cx="0" cy="0"/>
        </a:xfrm>
      </p:grpSpPr>
      <p:sp>
        <p:nvSpPr>
          <p:cNvPr id="226" name="Google Shape;226;p35"/>
          <p:cNvSpPr txBox="1">
            <a:spLocks noGrp="1"/>
          </p:cNvSpPr>
          <p:nvPr>
            <p:ph type="title"/>
          </p:nvPr>
        </p:nvSpPr>
        <p:spPr>
          <a:xfrm>
            <a:off x="1381650" y="119500"/>
            <a:ext cx="50178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QUESTIONS?</a:t>
            </a:r>
            <a:endParaRPr>
              <a:latin typeface="Arial"/>
              <a:ea typeface="Arial"/>
              <a:cs typeface="Arial"/>
              <a:sym typeface="Arial"/>
            </a:endParaRPr>
          </a:p>
        </p:txBody>
      </p:sp>
      <p:sp>
        <p:nvSpPr>
          <p:cNvPr id="227" name="Google Shape;227;p35"/>
          <p:cNvSpPr txBox="1">
            <a:spLocks noGrp="1"/>
          </p:cNvSpPr>
          <p:nvPr>
            <p:ph type="body" idx="1"/>
          </p:nvPr>
        </p:nvSpPr>
        <p:spPr>
          <a:xfrm>
            <a:off x="1501775" y="976575"/>
            <a:ext cx="5858400" cy="3078900"/>
          </a:xfrm>
          <a:prstGeom prst="rect">
            <a:avLst/>
          </a:prstGeom>
        </p:spPr>
        <p:txBody>
          <a:bodyPr spcFirstLastPara="1" wrap="square" lIns="91425" tIns="91425" rIns="91425" bIns="91425" anchor="t" anchorCtr="0">
            <a:noAutofit/>
          </a:bodyPr>
          <a:lstStyle/>
          <a:p>
            <a:pPr marL="342900" lvl="0" indent="-160020" algn="l" rtl="0">
              <a:spcBef>
                <a:spcPts val="64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1272450" y="458025"/>
            <a:ext cx="59460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Morning Routine</a:t>
            </a:r>
            <a:endParaRPr>
              <a:latin typeface="Arial"/>
              <a:ea typeface="Arial"/>
              <a:cs typeface="Arial"/>
              <a:sym typeface="Arial"/>
            </a:endParaRPr>
          </a:p>
        </p:txBody>
      </p:sp>
      <p:sp>
        <p:nvSpPr>
          <p:cNvPr id="126" name="Google Shape;126;p19"/>
          <p:cNvSpPr txBox="1">
            <a:spLocks noGrp="1"/>
          </p:cNvSpPr>
          <p:nvPr>
            <p:ph type="body" idx="1"/>
          </p:nvPr>
        </p:nvSpPr>
        <p:spPr>
          <a:xfrm>
            <a:off x="1197075" y="1316875"/>
            <a:ext cx="7628700" cy="3650700"/>
          </a:xfrm>
          <a:prstGeom prst="rect">
            <a:avLst/>
          </a:prstGeom>
        </p:spPr>
        <p:txBody>
          <a:bodyPr spcFirstLastPara="1" wrap="square" lIns="91425" tIns="91425" rIns="91425" bIns="91425" anchor="t" anchorCtr="0">
            <a:noAutofit/>
          </a:bodyPr>
          <a:lstStyle/>
          <a:p>
            <a:pPr marL="457200" lvl="0" indent="-381000" algn="l" rtl="0">
              <a:spcBef>
                <a:spcPts val="640"/>
              </a:spcBef>
              <a:spcAft>
                <a:spcPts val="0"/>
              </a:spcAft>
              <a:buSzPts val="2400"/>
              <a:buFont typeface="Arial"/>
              <a:buChar char="●"/>
            </a:pPr>
            <a:r>
              <a:rPr lang="en" sz="2400">
                <a:solidFill>
                  <a:schemeClr val="lt2"/>
                </a:solidFill>
                <a:latin typeface="Arial"/>
                <a:ea typeface="Arial"/>
                <a:cs typeface="Arial"/>
                <a:sym typeface="Arial"/>
              </a:rPr>
              <a:t>Students enter FALCON 4 entrance on the side of the building on the drive up towards the school</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Students are to wear masks upon entering the building and have their hands sanitized by SHJH staff</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Students enter the second classroom on the RIGHT, room 148</a:t>
            </a:r>
            <a:endParaRPr sz="2400">
              <a:solidFill>
                <a:schemeClr val="lt2"/>
              </a:solidFill>
              <a:latin typeface="Arial"/>
              <a:ea typeface="Arial"/>
              <a:cs typeface="Arial"/>
              <a:sym typeface="Arial"/>
            </a:endParaRPr>
          </a:p>
          <a:p>
            <a:pPr marL="457200" lvl="0" indent="-381000" algn="l" rtl="0">
              <a:spcBef>
                <a:spcPts val="0"/>
              </a:spcBef>
              <a:spcAft>
                <a:spcPts val="0"/>
              </a:spcAft>
              <a:buSzPts val="2400"/>
              <a:buFont typeface="Arial"/>
              <a:buChar char="●"/>
            </a:pPr>
            <a:r>
              <a:rPr lang="en" sz="2400">
                <a:solidFill>
                  <a:schemeClr val="lt2"/>
                </a:solidFill>
                <a:latin typeface="Arial"/>
                <a:ea typeface="Arial"/>
                <a:cs typeface="Arial"/>
                <a:sym typeface="Arial"/>
              </a:rPr>
              <a:t>Backpacks on the back of their chairs</a:t>
            </a:r>
            <a:endParaRPr sz="2400">
              <a:solidFill>
                <a:schemeClr val="lt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1272450" y="458025"/>
            <a:ext cx="59460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Daily Routine</a:t>
            </a:r>
            <a:endParaRPr>
              <a:latin typeface="Arial"/>
              <a:ea typeface="Arial"/>
              <a:cs typeface="Arial"/>
              <a:sym typeface="Arial"/>
            </a:endParaRPr>
          </a:p>
        </p:txBody>
      </p:sp>
      <p:sp>
        <p:nvSpPr>
          <p:cNvPr id="132" name="Google Shape;132;p20"/>
          <p:cNvSpPr txBox="1">
            <a:spLocks noGrp="1"/>
          </p:cNvSpPr>
          <p:nvPr>
            <p:ph type="body" idx="1"/>
          </p:nvPr>
        </p:nvSpPr>
        <p:spPr>
          <a:xfrm>
            <a:off x="1197075" y="1316875"/>
            <a:ext cx="7628700" cy="3650700"/>
          </a:xfrm>
          <a:prstGeom prst="rect">
            <a:avLst/>
          </a:prstGeom>
        </p:spPr>
        <p:txBody>
          <a:bodyPr spcFirstLastPara="1" wrap="square" lIns="91425" tIns="91425" rIns="91425" bIns="91425" anchor="t" anchorCtr="0">
            <a:noAutofit/>
          </a:bodyPr>
          <a:lstStyle/>
          <a:p>
            <a:pPr marL="457200" lvl="0" indent="-381000" algn="l" rtl="0">
              <a:spcBef>
                <a:spcPts val="640"/>
              </a:spcBef>
              <a:spcAft>
                <a:spcPts val="0"/>
              </a:spcAft>
              <a:buSzPts val="2400"/>
              <a:buFont typeface="Arial"/>
              <a:buChar char="●"/>
            </a:pPr>
            <a:r>
              <a:rPr lang="en" sz="2400" dirty="0">
                <a:solidFill>
                  <a:schemeClr val="lt2"/>
                </a:solidFill>
                <a:latin typeface="Arial"/>
                <a:ea typeface="Arial"/>
                <a:cs typeface="Arial"/>
                <a:sym typeface="Arial"/>
              </a:rPr>
              <a:t>Student Class Schedule is posted on the board each day and is also posted on class website</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Teachers sign up for opportunities to be outside each day (one in the morning and one in the afternoon)...depending on availability</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Cell </a:t>
            </a:r>
            <a:r>
              <a:rPr lang="en" sz="2400" dirty="0" smtClean="0">
                <a:solidFill>
                  <a:schemeClr val="lt2"/>
                </a:solidFill>
                <a:latin typeface="Arial"/>
                <a:ea typeface="Arial"/>
                <a:cs typeface="Arial"/>
                <a:sym typeface="Arial"/>
              </a:rPr>
              <a:t>Phone</a:t>
            </a:r>
            <a:r>
              <a:rPr lang="en-US" sz="2400" dirty="0" smtClean="0">
                <a:solidFill>
                  <a:schemeClr val="lt2"/>
                </a:solidFill>
                <a:latin typeface="Arial"/>
                <a:ea typeface="Arial"/>
                <a:cs typeface="Arial"/>
                <a:sym typeface="Arial"/>
              </a:rPr>
              <a:t>s</a:t>
            </a:r>
            <a:r>
              <a:rPr lang="en" sz="2400" dirty="0" smtClean="0">
                <a:solidFill>
                  <a:schemeClr val="lt2"/>
                </a:solidFill>
                <a:latin typeface="Arial"/>
                <a:ea typeface="Arial"/>
                <a:cs typeface="Arial"/>
                <a:sym typeface="Arial"/>
              </a:rPr>
              <a:t> remain </a:t>
            </a:r>
            <a:r>
              <a:rPr lang="en" sz="2400" dirty="0">
                <a:solidFill>
                  <a:schemeClr val="lt2"/>
                </a:solidFill>
                <a:latin typeface="Arial"/>
                <a:ea typeface="Arial"/>
                <a:cs typeface="Arial"/>
                <a:sym typeface="Arial"/>
              </a:rPr>
              <a:t>in </a:t>
            </a:r>
            <a:r>
              <a:rPr lang="en-US" sz="2400" dirty="0" smtClean="0">
                <a:solidFill>
                  <a:schemeClr val="lt2"/>
                </a:solidFill>
                <a:latin typeface="Arial"/>
                <a:ea typeface="Arial"/>
                <a:cs typeface="Arial"/>
                <a:sym typeface="Arial"/>
              </a:rPr>
              <a:t>student lockers</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Lunch is at 11:20am </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End of day is at 2:40pm</a:t>
            </a:r>
            <a:endParaRPr sz="2400" dirty="0">
              <a:solidFill>
                <a:schemeClr val="lt2"/>
              </a:solidFill>
              <a:latin typeface="Arial"/>
              <a:ea typeface="Arial"/>
              <a:cs typeface="Arial"/>
              <a:sym typeface="Arial"/>
            </a:endParaRPr>
          </a:p>
          <a:p>
            <a:pPr marL="342900" lvl="0" indent="0" algn="l" rtl="0">
              <a:spcBef>
                <a:spcPts val="640"/>
              </a:spcBef>
              <a:spcAft>
                <a:spcPts val="0"/>
              </a:spcAft>
              <a:buNone/>
            </a:pPr>
            <a:endParaRPr sz="2400" dirty="0">
              <a:solidFill>
                <a:schemeClr val="lt2"/>
              </a:solidFill>
              <a:latin typeface="Arial"/>
              <a:ea typeface="Arial"/>
              <a:cs typeface="Arial"/>
              <a:sym typeface="Arial"/>
            </a:endParaRPr>
          </a:p>
          <a:p>
            <a:pPr marL="342900" lvl="0" indent="0" algn="l" rtl="0">
              <a:spcBef>
                <a:spcPts val="640"/>
              </a:spcBef>
              <a:spcAft>
                <a:spcPts val="0"/>
              </a:spcAft>
              <a:buNone/>
            </a:pPr>
            <a:endParaRPr sz="2400" dirty="0">
              <a:solidFill>
                <a:schemeClr val="lt2"/>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1272450" y="458025"/>
            <a:ext cx="59460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Daily Routine</a:t>
            </a:r>
            <a:endParaRPr>
              <a:latin typeface="Arial"/>
              <a:ea typeface="Arial"/>
              <a:cs typeface="Arial"/>
              <a:sym typeface="Arial"/>
            </a:endParaRPr>
          </a:p>
        </p:txBody>
      </p:sp>
      <p:sp>
        <p:nvSpPr>
          <p:cNvPr id="138" name="Google Shape;138;p21"/>
          <p:cNvSpPr txBox="1">
            <a:spLocks noGrp="1"/>
          </p:cNvSpPr>
          <p:nvPr>
            <p:ph type="body" idx="1"/>
          </p:nvPr>
        </p:nvSpPr>
        <p:spPr>
          <a:xfrm>
            <a:off x="1197075" y="1316875"/>
            <a:ext cx="7628700" cy="3650700"/>
          </a:xfrm>
          <a:prstGeom prst="rect">
            <a:avLst/>
          </a:prstGeom>
        </p:spPr>
        <p:txBody>
          <a:bodyPr spcFirstLastPara="1" wrap="square" lIns="91425" tIns="91425" rIns="91425" bIns="91425" anchor="t" anchorCtr="0">
            <a:noAutofit/>
          </a:bodyPr>
          <a:lstStyle/>
          <a:p>
            <a:pPr marL="457200" lvl="0" indent="-381000" algn="l" rtl="0">
              <a:spcBef>
                <a:spcPts val="640"/>
              </a:spcBef>
              <a:spcAft>
                <a:spcPts val="0"/>
              </a:spcAft>
              <a:buSzPts val="2400"/>
              <a:buFont typeface="Arial"/>
              <a:buChar char="●"/>
            </a:pPr>
            <a:r>
              <a:rPr lang="en" sz="2400" dirty="0">
                <a:solidFill>
                  <a:schemeClr val="lt2"/>
                </a:solidFill>
                <a:latin typeface="Arial"/>
                <a:ea typeface="Arial"/>
                <a:cs typeface="Arial"/>
                <a:sym typeface="Arial"/>
              </a:rPr>
              <a:t>Wearing of earbuds or headphones...only when given permission and for educational purposes. Noise level has to be minimal and not disruptive to others.</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Hats are allowed in the classroom, however, removed during O Canada</a:t>
            </a:r>
            <a:endParaRPr sz="2400" dirty="0">
              <a:solidFill>
                <a:schemeClr val="lt2"/>
              </a:solidFill>
              <a:latin typeface="Arial"/>
              <a:ea typeface="Arial"/>
              <a:cs typeface="Arial"/>
              <a:sym typeface="Arial"/>
            </a:endParaRPr>
          </a:p>
          <a:p>
            <a:pPr marL="457200" lvl="0" indent="-381000" algn="l" rtl="0">
              <a:spcBef>
                <a:spcPts val="0"/>
              </a:spcBef>
              <a:spcAft>
                <a:spcPts val="0"/>
              </a:spcAft>
              <a:buClr>
                <a:schemeClr val="lt2"/>
              </a:buClr>
              <a:buSzPts val="2400"/>
              <a:buFont typeface="Arial"/>
              <a:buChar char="●"/>
            </a:pPr>
            <a:r>
              <a:rPr lang="en" sz="2400" dirty="0">
                <a:solidFill>
                  <a:schemeClr val="lt2"/>
                </a:solidFill>
                <a:latin typeface="Arial"/>
                <a:ea typeface="Arial"/>
                <a:cs typeface="Arial"/>
                <a:sym typeface="Arial"/>
              </a:rPr>
              <a:t>Chromebooks (EDWIN) </a:t>
            </a:r>
            <a:r>
              <a:rPr lang="en-US" sz="2400" dirty="0" smtClean="0">
                <a:solidFill>
                  <a:schemeClr val="lt2"/>
                </a:solidFill>
                <a:latin typeface="Arial"/>
                <a:ea typeface="Arial"/>
                <a:cs typeface="Arial"/>
                <a:sym typeface="Arial"/>
              </a:rPr>
              <a:t>will stay at school initially.</a:t>
            </a:r>
            <a:endParaRPr sz="2400" dirty="0">
              <a:solidFill>
                <a:schemeClr val="lt2"/>
              </a:solidFill>
              <a:latin typeface="Arial"/>
              <a:ea typeface="Arial"/>
              <a:cs typeface="Arial"/>
              <a:sym typeface="Arial"/>
            </a:endParaRPr>
          </a:p>
          <a:p>
            <a:pPr marL="342900" lvl="0" indent="0" algn="l" rtl="0">
              <a:spcBef>
                <a:spcPts val="640"/>
              </a:spcBef>
              <a:spcAft>
                <a:spcPts val="0"/>
              </a:spcAft>
              <a:buNone/>
            </a:pPr>
            <a:endParaRPr sz="2400" dirty="0">
              <a:solidFill>
                <a:schemeClr val="lt2"/>
              </a:solidFill>
              <a:latin typeface="Arial"/>
              <a:ea typeface="Arial"/>
              <a:cs typeface="Arial"/>
              <a:sym typeface="Arial"/>
            </a:endParaRPr>
          </a:p>
          <a:p>
            <a:pPr marL="342900" lvl="0" indent="0" algn="l" rtl="0">
              <a:spcBef>
                <a:spcPts val="640"/>
              </a:spcBef>
              <a:spcAft>
                <a:spcPts val="0"/>
              </a:spcAft>
              <a:buNone/>
            </a:pPr>
            <a:endParaRPr sz="2400" dirty="0">
              <a:solidFill>
                <a:schemeClr val="lt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1316125" y="130400"/>
            <a:ext cx="73983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Specialists</a:t>
            </a:r>
            <a:endParaRPr>
              <a:latin typeface="Arial"/>
              <a:ea typeface="Arial"/>
              <a:cs typeface="Arial"/>
              <a:sym typeface="Arial"/>
            </a:endParaRPr>
          </a:p>
        </p:txBody>
      </p:sp>
      <p:sp>
        <p:nvSpPr>
          <p:cNvPr id="144" name="Google Shape;144;p22"/>
          <p:cNvSpPr txBox="1"/>
          <p:nvPr/>
        </p:nvSpPr>
        <p:spPr>
          <a:xfrm>
            <a:off x="1375975" y="816500"/>
            <a:ext cx="7163700" cy="432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lt2"/>
                </a:solidFill>
              </a:rPr>
              <a:t>Resource Support - </a:t>
            </a:r>
            <a:r>
              <a:rPr lang="en" dirty="0" smtClean="0">
                <a:solidFill>
                  <a:schemeClr val="lt2"/>
                </a:solidFill>
              </a:rPr>
              <a:t>Kimberly </a:t>
            </a:r>
            <a:r>
              <a:rPr lang="en" dirty="0">
                <a:solidFill>
                  <a:schemeClr val="lt2"/>
                </a:solidFill>
              </a:rPr>
              <a:t>Woods-Hayward</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Library - Sheila Hancott</a:t>
            </a:r>
            <a:endParaRPr dirty="0">
              <a:solidFill>
                <a:schemeClr val="lt2"/>
              </a:solidFill>
            </a:endParaRPr>
          </a:p>
          <a:p>
            <a:pPr marL="1371600" lvl="0" indent="-317500" algn="l" rtl="0">
              <a:spcBef>
                <a:spcPts val="0"/>
              </a:spcBef>
              <a:spcAft>
                <a:spcPts val="0"/>
              </a:spcAft>
              <a:buClr>
                <a:schemeClr val="lt2"/>
              </a:buClr>
              <a:buSzPts val="1400"/>
              <a:buChar char="●"/>
            </a:pPr>
            <a:r>
              <a:rPr lang="en" dirty="0">
                <a:solidFill>
                  <a:schemeClr val="lt2"/>
                </a:solidFill>
              </a:rPr>
              <a:t>No assigned time</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French </a:t>
            </a:r>
            <a:r>
              <a:rPr lang="mr-IN" dirty="0" smtClean="0">
                <a:solidFill>
                  <a:schemeClr val="lt2"/>
                </a:solidFill>
              </a:rPr>
              <a:t>–</a:t>
            </a:r>
            <a:r>
              <a:rPr lang="en" dirty="0" smtClean="0">
                <a:solidFill>
                  <a:schemeClr val="lt2"/>
                </a:solidFill>
              </a:rPr>
              <a:t> </a:t>
            </a:r>
            <a:r>
              <a:rPr lang="en-US" dirty="0" err="1" smtClean="0">
                <a:solidFill>
                  <a:schemeClr val="lt2"/>
                </a:solidFill>
              </a:rPr>
              <a:t>Keile</a:t>
            </a:r>
            <a:r>
              <a:rPr lang="en-US" dirty="0" smtClean="0">
                <a:solidFill>
                  <a:schemeClr val="lt2"/>
                </a:solidFill>
              </a:rPr>
              <a:t> </a:t>
            </a:r>
            <a:r>
              <a:rPr lang="en-US" dirty="0" err="1" smtClean="0">
                <a:solidFill>
                  <a:schemeClr val="lt2"/>
                </a:solidFill>
              </a:rPr>
              <a:t>Legge</a:t>
            </a:r>
            <a:endParaRPr dirty="0">
              <a:solidFill>
                <a:schemeClr val="lt2"/>
              </a:solidFill>
            </a:endParaRPr>
          </a:p>
          <a:p>
            <a:pPr marL="1371600" lvl="0" indent="-317500" algn="l" rtl="0">
              <a:spcBef>
                <a:spcPts val="0"/>
              </a:spcBef>
              <a:spcAft>
                <a:spcPts val="0"/>
              </a:spcAft>
              <a:buClr>
                <a:schemeClr val="lt2"/>
              </a:buClr>
              <a:buSzPts val="1400"/>
              <a:buChar char="●"/>
            </a:pPr>
            <a:r>
              <a:rPr lang="en-US" dirty="0" err="1" smtClean="0">
                <a:solidFill>
                  <a:schemeClr val="lt2"/>
                </a:solidFill>
              </a:rPr>
              <a:t>Tuesda</a:t>
            </a:r>
            <a:r>
              <a:rPr lang="en" dirty="0" smtClean="0">
                <a:solidFill>
                  <a:schemeClr val="lt2"/>
                </a:solidFill>
              </a:rPr>
              <a:t>y/</a:t>
            </a:r>
            <a:r>
              <a:rPr lang="en-US" dirty="0" err="1" smtClean="0">
                <a:solidFill>
                  <a:schemeClr val="lt2"/>
                </a:solidFill>
              </a:rPr>
              <a:t>Thursd</a:t>
            </a:r>
            <a:r>
              <a:rPr lang="en" dirty="0" smtClean="0">
                <a:solidFill>
                  <a:schemeClr val="lt2"/>
                </a:solidFill>
              </a:rPr>
              <a:t>ay </a:t>
            </a:r>
            <a:r>
              <a:rPr lang="en" dirty="0">
                <a:solidFill>
                  <a:schemeClr val="lt2"/>
                </a:solidFill>
              </a:rPr>
              <a:t>(week 1)</a:t>
            </a:r>
            <a:endParaRPr dirty="0">
              <a:solidFill>
                <a:schemeClr val="lt2"/>
              </a:solidFill>
            </a:endParaRPr>
          </a:p>
          <a:p>
            <a:pPr marL="1371600" lvl="0" indent="-317500" algn="l" rtl="0">
              <a:spcBef>
                <a:spcPts val="0"/>
              </a:spcBef>
              <a:spcAft>
                <a:spcPts val="0"/>
              </a:spcAft>
              <a:buClr>
                <a:schemeClr val="lt2"/>
              </a:buClr>
              <a:buSzPts val="1400"/>
              <a:buChar char="●"/>
            </a:pPr>
            <a:r>
              <a:rPr lang="en-US" dirty="0" smtClean="0">
                <a:solidFill>
                  <a:schemeClr val="lt2"/>
                </a:solidFill>
              </a:rPr>
              <a:t>Monday</a:t>
            </a:r>
            <a:r>
              <a:rPr lang="en" dirty="0" smtClean="0">
                <a:solidFill>
                  <a:schemeClr val="lt2"/>
                </a:solidFill>
              </a:rPr>
              <a:t>/</a:t>
            </a:r>
            <a:r>
              <a:rPr lang="en-US" dirty="0" err="1" smtClean="0">
                <a:solidFill>
                  <a:schemeClr val="lt2"/>
                </a:solidFill>
              </a:rPr>
              <a:t>Wednes</a:t>
            </a:r>
            <a:r>
              <a:rPr lang="en" dirty="0" smtClean="0">
                <a:solidFill>
                  <a:schemeClr val="lt2"/>
                </a:solidFill>
              </a:rPr>
              <a:t>day</a:t>
            </a:r>
            <a:r>
              <a:rPr lang="en-US" dirty="0" smtClean="0">
                <a:solidFill>
                  <a:schemeClr val="lt2"/>
                </a:solidFill>
              </a:rPr>
              <a:t>/Friday</a:t>
            </a:r>
            <a:r>
              <a:rPr lang="en" dirty="0" smtClean="0">
                <a:solidFill>
                  <a:schemeClr val="lt2"/>
                </a:solidFill>
              </a:rPr>
              <a:t> </a:t>
            </a:r>
            <a:r>
              <a:rPr lang="en" dirty="0">
                <a:solidFill>
                  <a:schemeClr val="lt2"/>
                </a:solidFill>
              </a:rPr>
              <a:t>(week 2)</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Phys Ed. - Brian Demone</a:t>
            </a:r>
            <a:endParaRPr dirty="0">
              <a:solidFill>
                <a:schemeClr val="lt2"/>
              </a:solidFill>
            </a:endParaRPr>
          </a:p>
          <a:p>
            <a:pPr marL="1371600" lvl="0" indent="-317500" algn="l" rtl="0">
              <a:spcBef>
                <a:spcPts val="0"/>
              </a:spcBef>
              <a:spcAft>
                <a:spcPts val="0"/>
              </a:spcAft>
              <a:buClr>
                <a:schemeClr val="lt2"/>
              </a:buClr>
              <a:buSzPts val="1400"/>
              <a:buChar char="●"/>
            </a:pPr>
            <a:r>
              <a:rPr lang="en-US" dirty="0" smtClean="0">
                <a:solidFill>
                  <a:schemeClr val="lt2"/>
                </a:solidFill>
              </a:rPr>
              <a:t>Mon</a:t>
            </a:r>
            <a:r>
              <a:rPr lang="en" dirty="0" smtClean="0">
                <a:solidFill>
                  <a:schemeClr val="lt2"/>
                </a:solidFill>
              </a:rPr>
              <a:t>day/Friday</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Music </a:t>
            </a:r>
            <a:r>
              <a:rPr lang="mr-IN" dirty="0" smtClean="0">
                <a:solidFill>
                  <a:schemeClr val="lt2"/>
                </a:solidFill>
              </a:rPr>
              <a:t>–</a:t>
            </a:r>
            <a:r>
              <a:rPr lang="en" dirty="0" smtClean="0">
                <a:solidFill>
                  <a:schemeClr val="lt2"/>
                </a:solidFill>
              </a:rPr>
              <a:t> </a:t>
            </a:r>
            <a:r>
              <a:rPr lang="en-US" dirty="0" smtClean="0">
                <a:solidFill>
                  <a:schemeClr val="lt2"/>
                </a:solidFill>
              </a:rPr>
              <a:t>Jill Oxford</a:t>
            </a:r>
            <a:endParaRPr dirty="0">
              <a:solidFill>
                <a:schemeClr val="lt2"/>
              </a:solidFill>
            </a:endParaRPr>
          </a:p>
          <a:p>
            <a:pPr marL="1371600" lvl="0" indent="-317500" algn="l" rtl="0">
              <a:spcBef>
                <a:spcPts val="0"/>
              </a:spcBef>
              <a:spcAft>
                <a:spcPts val="0"/>
              </a:spcAft>
              <a:buClr>
                <a:schemeClr val="lt2"/>
              </a:buClr>
              <a:buSzPts val="1400"/>
              <a:buChar char="●"/>
            </a:pPr>
            <a:r>
              <a:rPr lang="en-US" dirty="0" smtClean="0">
                <a:solidFill>
                  <a:schemeClr val="lt2"/>
                </a:solidFill>
              </a:rPr>
              <a:t>Tues</a:t>
            </a:r>
            <a:r>
              <a:rPr lang="en" dirty="0" smtClean="0">
                <a:solidFill>
                  <a:schemeClr val="lt2"/>
                </a:solidFill>
              </a:rPr>
              <a:t>day/</a:t>
            </a:r>
            <a:r>
              <a:rPr lang="en-US" dirty="0" smtClean="0">
                <a:solidFill>
                  <a:schemeClr val="lt2"/>
                </a:solidFill>
              </a:rPr>
              <a:t>Thurs</a:t>
            </a:r>
            <a:r>
              <a:rPr lang="en" dirty="0" smtClean="0">
                <a:solidFill>
                  <a:schemeClr val="lt2"/>
                </a:solidFill>
              </a:rPr>
              <a:t>day</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Band - Jill Oxford</a:t>
            </a:r>
            <a:endParaRPr dirty="0">
              <a:solidFill>
                <a:schemeClr val="lt2"/>
              </a:solidFill>
            </a:endParaRPr>
          </a:p>
          <a:p>
            <a:pPr marL="1371600" lvl="0" indent="-317500" algn="l" rtl="0">
              <a:spcBef>
                <a:spcPts val="0"/>
              </a:spcBef>
              <a:spcAft>
                <a:spcPts val="0"/>
              </a:spcAft>
              <a:buClr>
                <a:schemeClr val="lt2"/>
              </a:buClr>
              <a:buSzPts val="1400"/>
              <a:buChar char="●"/>
            </a:pPr>
            <a:r>
              <a:rPr lang="en-US" dirty="0" smtClean="0">
                <a:solidFill>
                  <a:schemeClr val="lt2"/>
                </a:solidFill>
              </a:rPr>
              <a:t>Friday (week 1)</a:t>
            </a:r>
          </a:p>
          <a:p>
            <a:pPr marL="1371600" lvl="0" indent="-317500" algn="l" rtl="0">
              <a:spcBef>
                <a:spcPts val="0"/>
              </a:spcBef>
              <a:spcAft>
                <a:spcPts val="0"/>
              </a:spcAft>
              <a:buClr>
                <a:schemeClr val="lt2"/>
              </a:buClr>
              <a:buSzPts val="1400"/>
              <a:buChar char="●"/>
            </a:pPr>
            <a:r>
              <a:rPr lang="en-US" dirty="0" smtClean="0">
                <a:solidFill>
                  <a:schemeClr val="lt2"/>
                </a:solidFill>
              </a:rPr>
              <a:t>Thursday (week 2)</a:t>
            </a:r>
            <a:endParaRPr dirty="0">
              <a:solidFill>
                <a:schemeClr val="l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48"/>
        <p:cNvGrpSpPr/>
        <p:nvPr/>
      </p:nvGrpSpPr>
      <p:grpSpPr>
        <a:xfrm>
          <a:off x="0" y="0"/>
          <a:ext cx="0" cy="0"/>
          <a:chOff x="0" y="0"/>
          <a:chExt cx="0" cy="0"/>
        </a:xfrm>
      </p:grpSpPr>
      <p:sp>
        <p:nvSpPr>
          <p:cNvPr id="149" name="Google Shape;149;p23"/>
          <p:cNvSpPr txBox="1"/>
          <p:nvPr/>
        </p:nvSpPr>
        <p:spPr>
          <a:xfrm>
            <a:off x="1365050" y="207475"/>
            <a:ext cx="7425900" cy="17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400">
                <a:solidFill>
                  <a:schemeClr val="lt2"/>
                </a:solidFill>
              </a:rPr>
              <a:t>Language Arts</a:t>
            </a:r>
            <a:endParaRPr sz="4400">
              <a:solidFill>
                <a:schemeClr val="lt2"/>
              </a:solidFill>
            </a:endParaRPr>
          </a:p>
          <a:p>
            <a:pPr marL="0" lvl="0" indent="0" algn="l" rtl="0">
              <a:spcBef>
                <a:spcPts val="0"/>
              </a:spcBef>
              <a:spcAft>
                <a:spcPts val="0"/>
              </a:spcAft>
              <a:buNone/>
            </a:pPr>
            <a:r>
              <a:rPr lang="en" sz="2400">
                <a:solidFill>
                  <a:schemeClr val="lt2"/>
                </a:solidFill>
              </a:rPr>
              <a:t>Reading - Writing - Listening - Speaking</a:t>
            </a:r>
            <a:endParaRPr sz="2400">
              <a:solidFill>
                <a:schemeClr val="lt2"/>
              </a:solidFill>
            </a:endParaRPr>
          </a:p>
          <a:p>
            <a:pPr marL="0" lvl="0" indent="0" algn="l" rtl="0">
              <a:spcBef>
                <a:spcPts val="0"/>
              </a:spcBef>
              <a:spcAft>
                <a:spcPts val="0"/>
              </a:spcAft>
              <a:buNone/>
            </a:pPr>
            <a:r>
              <a:rPr lang="en" sz="1200">
                <a:solidFill>
                  <a:schemeClr val="lt2"/>
                </a:solidFill>
              </a:rPr>
              <a:t>The Language Arts Program is based upon the Atlantic Provinces Education Foundation Guidelines</a:t>
            </a:r>
            <a:endParaRPr sz="1200">
              <a:solidFill>
                <a:schemeClr val="lt2"/>
              </a:solidFill>
            </a:endParaRPr>
          </a:p>
          <a:p>
            <a:pPr marL="0" lvl="0" indent="0" algn="l" rtl="0">
              <a:spcBef>
                <a:spcPts val="0"/>
              </a:spcBef>
              <a:spcAft>
                <a:spcPts val="0"/>
              </a:spcAft>
              <a:buNone/>
            </a:pPr>
            <a:endParaRPr sz="4400">
              <a:solidFill>
                <a:schemeClr val="lt2"/>
              </a:solidFill>
            </a:endParaRPr>
          </a:p>
        </p:txBody>
      </p:sp>
      <p:sp>
        <p:nvSpPr>
          <p:cNvPr id="150" name="Google Shape;150;p23"/>
          <p:cNvSpPr txBox="1"/>
          <p:nvPr/>
        </p:nvSpPr>
        <p:spPr>
          <a:xfrm>
            <a:off x="1780025" y="1798849"/>
            <a:ext cx="3006300" cy="25245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lt2"/>
              </a:buClr>
              <a:buSzPts val="1400"/>
              <a:buChar char="●"/>
            </a:pPr>
            <a:r>
              <a:rPr lang="en">
                <a:solidFill>
                  <a:schemeClr val="lt2"/>
                </a:solidFill>
              </a:rPr>
              <a:t>Word Study</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Personal Journals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Writing Process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Initial Process</a:t>
            </a:r>
            <a:endParaRPr>
              <a:solidFill>
                <a:schemeClr val="lt2"/>
              </a:solidFill>
            </a:endParaRPr>
          </a:p>
          <a:p>
            <a:pPr marL="914400" lvl="1" indent="-317500" algn="l" rtl="0">
              <a:spcBef>
                <a:spcPts val="0"/>
              </a:spcBef>
              <a:spcAft>
                <a:spcPts val="0"/>
              </a:spcAft>
              <a:buClr>
                <a:schemeClr val="lt2"/>
              </a:buClr>
              <a:buSzPts val="1400"/>
              <a:buChar char="○"/>
            </a:pPr>
            <a:r>
              <a:rPr lang="en">
                <a:solidFill>
                  <a:schemeClr val="lt2"/>
                </a:solidFill>
              </a:rPr>
              <a:t>Prewriting</a:t>
            </a:r>
            <a:endParaRPr>
              <a:solidFill>
                <a:schemeClr val="lt2"/>
              </a:solidFill>
            </a:endParaRPr>
          </a:p>
          <a:p>
            <a:pPr marL="914400" lvl="1" indent="-317500" algn="l" rtl="0">
              <a:spcBef>
                <a:spcPts val="0"/>
              </a:spcBef>
              <a:spcAft>
                <a:spcPts val="0"/>
              </a:spcAft>
              <a:buClr>
                <a:schemeClr val="lt2"/>
              </a:buClr>
              <a:buSzPts val="1400"/>
              <a:buChar char="○"/>
            </a:pPr>
            <a:r>
              <a:rPr lang="en">
                <a:solidFill>
                  <a:schemeClr val="lt2"/>
                </a:solidFill>
              </a:rPr>
              <a:t>Drafts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Editing</a:t>
            </a:r>
            <a:endParaRPr>
              <a:solidFill>
                <a:schemeClr val="lt2"/>
              </a:solidFill>
            </a:endParaRPr>
          </a:p>
          <a:p>
            <a:pPr marL="914400" lvl="1" indent="-317500" algn="l" rtl="0">
              <a:spcBef>
                <a:spcPts val="0"/>
              </a:spcBef>
              <a:spcAft>
                <a:spcPts val="0"/>
              </a:spcAft>
              <a:buClr>
                <a:schemeClr val="lt2"/>
              </a:buClr>
              <a:buSzPts val="1400"/>
              <a:buChar char="○"/>
            </a:pPr>
            <a:r>
              <a:rPr lang="en">
                <a:solidFill>
                  <a:schemeClr val="lt2"/>
                </a:solidFill>
              </a:rPr>
              <a:t>Final Copy</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Research</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Home Reading</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Poetry Project</a:t>
            </a:r>
            <a:endParaRPr>
              <a:solidFill>
                <a:schemeClr val="lt2"/>
              </a:solidFill>
            </a:endParaRPr>
          </a:p>
        </p:txBody>
      </p:sp>
      <p:sp>
        <p:nvSpPr>
          <p:cNvPr id="151" name="Google Shape;151;p23"/>
          <p:cNvSpPr txBox="1"/>
          <p:nvPr/>
        </p:nvSpPr>
        <p:spPr>
          <a:xfrm>
            <a:off x="5219900" y="1798850"/>
            <a:ext cx="4106100" cy="24570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lt2"/>
              </a:buClr>
              <a:buSzPts val="1400"/>
              <a:buChar char="●"/>
            </a:pPr>
            <a:r>
              <a:rPr lang="en">
                <a:solidFill>
                  <a:schemeClr val="lt2"/>
                </a:solidFill>
              </a:rPr>
              <a:t>Readers Workshop</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Writers Workshop</a:t>
            </a:r>
            <a:endParaRPr>
              <a:solidFill>
                <a:schemeClr val="lt2"/>
              </a:solidFill>
            </a:endParaRPr>
          </a:p>
          <a:p>
            <a:pPr marL="914400" lvl="1" indent="-317500" algn="l" rtl="0">
              <a:spcBef>
                <a:spcPts val="0"/>
              </a:spcBef>
              <a:spcAft>
                <a:spcPts val="0"/>
              </a:spcAft>
              <a:buClr>
                <a:schemeClr val="lt2"/>
              </a:buClr>
              <a:buSzPts val="1400"/>
              <a:buChar char="○"/>
            </a:pPr>
            <a:r>
              <a:rPr lang="en">
                <a:solidFill>
                  <a:schemeClr val="lt2"/>
                </a:solidFill>
              </a:rPr>
              <a:t>Quick Writes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Independent Reading</a:t>
            </a:r>
            <a:endParaRPr>
              <a:solidFill>
                <a:schemeClr val="lt2"/>
              </a:solidFill>
            </a:endParaRPr>
          </a:p>
          <a:p>
            <a:pPr marL="914400" lvl="1" indent="-317500" algn="l" rtl="0">
              <a:spcBef>
                <a:spcPts val="0"/>
              </a:spcBef>
              <a:spcAft>
                <a:spcPts val="0"/>
              </a:spcAft>
              <a:buClr>
                <a:schemeClr val="lt2"/>
              </a:buClr>
              <a:buSzPts val="1400"/>
              <a:buChar char="○"/>
            </a:pPr>
            <a:r>
              <a:rPr lang="en">
                <a:solidFill>
                  <a:schemeClr val="lt2"/>
                </a:solidFill>
              </a:rPr>
              <a:t>Just Right Books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Author Study</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Novel Study</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Book Reports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Book Talks</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Literature Circle</a:t>
            </a:r>
            <a:endParaRPr>
              <a:solidFill>
                <a:schemeClr val="lt2"/>
              </a:solidFill>
            </a:endParaRPr>
          </a:p>
          <a:p>
            <a:pPr marL="457200" lvl="0" indent="-317500" algn="l" rtl="0">
              <a:spcBef>
                <a:spcPts val="0"/>
              </a:spcBef>
              <a:spcAft>
                <a:spcPts val="0"/>
              </a:spcAft>
              <a:buClr>
                <a:schemeClr val="lt2"/>
              </a:buClr>
              <a:buSzPts val="1400"/>
              <a:buChar char="●"/>
            </a:pPr>
            <a:r>
              <a:rPr lang="en">
                <a:solidFill>
                  <a:schemeClr val="lt2"/>
                </a:solidFill>
              </a:rPr>
              <a:t>Guided Reading</a:t>
            </a:r>
            <a:endParaRPr>
              <a:solidFill>
                <a:schemeClr val="lt2"/>
              </a:solidFill>
            </a:endParaRPr>
          </a:p>
        </p:txBody>
      </p:sp>
      <p:sp>
        <p:nvSpPr>
          <p:cNvPr id="152" name="Google Shape;152;p23"/>
          <p:cNvSpPr txBox="1">
            <a:spLocks noGrp="1"/>
          </p:cNvSpPr>
          <p:nvPr>
            <p:ph type="body" idx="1"/>
          </p:nvPr>
        </p:nvSpPr>
        <p:spPr>
          <a:xfrm>
            <a:off x="1174100" y="4255850"/>
            <a:ext cx="8151900" cy="852000"/>
          </a:xfrm>
          <a:prstGeom prst="rect">
            <a:avLst/>
          </a:prstGeom>
        </p:spPr>
        <p:txBody>
          <a:bodyPr spcFirstLastPara="1" wrap="square" lIns="91425" tIns="91425" rIns="91425" bIns="91425" anchor="t" anchorCtr="0">
            <a:noAutofit/>
          </a:bodyPr>
          <a:lstStyle/>
          <a:p>
            <a:pPr marL="457200" lvl="0" indent="-317500" algn="ctr" rtl="0">
              <a:spcBef>
                <a:spcPts val="640"/>
              </a:spcBef>
              <a:spcAft>
                <a:spcPts val="0"/>
              </a:spcAft>
              <a:buSzPts val="1400"/>
              <a:buFont typeface="Arial"/>
              <a:buChar char="●"/>
            </a:pPr>
            <a:r>
              <a:rPr lang="en" sz="1400">
                <a:solidFill>
                  <a:schemeClr val="lt2"/>
                </a:solidFill>
                <a:latin typeface="Arial"/>
                <a:ea typeface="Arial"/>
                <a:cs typeface="Arial"/>
                <a:sym typeface="Arial"/>
              </a:rPr>
              <a:t>Each child is responsible for one book talk per term</a:t>
            </a:r>
            <a:endParaRPr sz="1400">
              <a:solidFill>
                <a:schemeClr val="lt2"/>
              </a:solidFill>
              <a:latin typeface="Arial"/>
              <a:ea typeface="Arial"/>
              <a:cs typeface="Arial"/>
              <a:sym typeface="Arial"/>
            </a:endParaRPr>
          </a:p>
          <a:p>
            <a:pPr marL="742950" lvl="1" indent="-196850" algn="ctr" rtl="0">
              <a:spcBef>
                <a:spcPts val="0"/>
              </a:spcBef>
              <a:spcAft>
                <a:spcPts val="0"/>
              </a:spcAft>
              <a:buClr>
                <a:schemeClr val="lt2"/>
              </a:buClr>
              <a:buSzPts val="1400"/>
              <a:buFont typeface="Arial"/>
              <a:buChar char="○"/>
            </a:pPr>
            <a:r>
              <a:rPr lang="en" sz="1400">
                <a:solidFill>
                  <a:schemeClr val="lt2"/>
                </a:solidFill>
                <a:latin typeface="Arial"/>
                <a:ea typeface="Arial"/>
                <a:cs typeface="Arial"/>
                <a:sym typeface="Arial"/>
              </a:rPr>
              <a:t>Assignments will vary for each book talk regarding expectations</a:t>
            </a:r>
            <a:endParaRPr sz="1400">
              <a:solidFill>
                <a:schemeClr val="lt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6"/>
        <p:cNvGrpSpPr/>
        <p:nvPr/>
      </p:nvGrpSpPr>
      <p:grpSpPr>
        <a:xfrm>
          <a:off x="0" y="0"/>
          <a:ext cx="0" cy="0"/>
          <a:chOff x="0" y="0"/>
          <a:chExt cx="0" cy="0"/>
        </a:xfrm>
      </p:grpSpPr>
      <p:sp>
        <p:nvSpPr>
          <p:cNvPr id="157" name="Google Shape;157;p24"/>
          <p:cNvSpPr txBox="1"/>
          <p:nvPr/>
        </p:nvSpPr>
        <p:spPr>
          <a:xfrm>
            <a:off x="1354125" y="118100"/>
            <a:ext cx="5460300" cy="69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solidFill>
                  <a:schemeClr val="lt2"/>
                </a:solidFill>
              </a:rPr>
              <a:t>Mathematics</a:t>
            </a:r>
            <a:endParaRPr sz="3000">
              <a:solidFill>
                <a:schemeClr val="lt2"/>
              </a:solidFill>
            </a:endParaRPr>
          </a:p>
        </p:txBody>
      </p:sp>
      <p:sp>
        <p:nvSpPr>
          <p:cNvPr id="158" name="Google Shape;158;p24"/>
          <p:cNvSpPr txBox="1"/>
          <p:nvPr/>
        </p:nvSpPr>
        <p:spPr>
          <a:xfrm>
            <a:off x="1354125" y="808100"/>
            <a:ext cx="7109100" cy="129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lt2"/>
                </a:solidFill>
              </a:rPr>
              <a:t>Number Sense</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Place Value/Comparing and Ordering Numbers</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Operations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a:solidFill>
                  <a:schemeClr val="lt2"/>
                </a:solidFill>
              </a:rPr>
              <a:t>Patterns and Relations</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Operation Patterns/Patterns in Place Value System</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Ratios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a:solidFill>
                  <a:schemeClr val="lt2"/>
                </a:solidFill>
              </a:rPr>
              <a:t>Measurement</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Length/Capacity/Area/Volume/Mass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a:solidFill>
                  <a:schemeClr val="lt2"/>
                </a:solidFill>
              </a:rPr>
              <a:t>Geometry/Spatial Sense</a:t>
            </a:r>
            <a:endParaRPr sz="1800">
              <a:solidFill>
                <a:schemeClr val="lt2"/>
              </a:solidFill>
            </a:endParaRPr>
          </a:p>
          <a:p>
            <a:pPr marL="457200" lvl="0" indent="-342900" algn="l" rtl="0">
              <a:spcBef>
                <a:spcPts val="0"/>
              </a:spcBef>
              <a:spcAft>
                <a:spcPts val="0"/>
              </a:spcAft>
              <a:buClr>
                <a:schemeClr val="lt2"/>
              </a:buClr>
              <a:buSzPts val="1800"/>
              <a:buChar char="●"/>
            </a:pPr>
            <a:r>
              <a:rPr lang="en" sz="1800">
                <a:solidFill>
                  <a:schemeClr val="lt2"/>
                </a:solidFill>
              </a:rPr>
              <a:t>2-D and 3-D Figures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en" sz="1800">
                <a:solidFill>
                  <a:schemeClr val="lt2"/>
                </a:solidFill>
              </a:rPr>
              <a:t>Data Management and Probability</a:t>
            </a:r>
            <a:endParaRPr sz="1800">
              <a:solidFill>
                <a:schemeClr val="l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2"/>
        <p:cNvGrpSpPr/>
        <p:nvPr/>
      </p:nvGrpSpPr>
      <p:grpSpPr>
        <a:xfrm>
          <a:off x="0" y="0"/>
          <a:ext cx="0" cy="0"/>
          <a:chOff x="0" y="0"/>
          <a:chExt cx="0" cy="0"/>
        </a:xfrm>
      </p:grpSpPr>
      <p:pic>
        <p:nvPicPr>
          <p:cNvPr id="163" name="Google Shape;163;p25"/>
          <p:cNvPicPr preferRelativeResize="0"/>
          <p:nvPr/>
        </p:nvPicPr>
        <p:blipFill>
          <a:blip r:embed="rId3">
            <a:alphaModFix/>
          </a:blip>
          <a:stretch>
            <a:fillRect/>
          </a:stretch>
        </p:blipFill>
        <p:spPr>
          <a:xfrm>
            <a:off x="1266800" y="-76450"/>
            <a:ext cx="6391375" cy="808100"/>
          </a:xfrm>
          <a:prstGeom prst="rect">
            <a:avLst/>
          </a:prstGeom>
          <a:noFill/>
          <a:ln>
            <a:noFill/>
          </a:ln>
        </p:spPr>
      </p:pic>
      <p:sp>
        <p:nvSpPr>
          <p:cNvPr id="164" name="Google Shape;164;p25"/>
          <p:cNvSpPr txBox="1"/>
          <p:nvPr/>
        </p:nvSpPr>
        <p:spPr>
          <a:xfrm>
            <a:off x="1266800" y="453150"/>
            <a:ext cx="7698900" cy="469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lt2"/>
                </a:solidFill>
              </a:rPr>
              <a:t>The focus of the science program is to have the students observe, question, explore and record; to work with others in exploring and investigating, and to be sensitive to the needs of other people, other living things and the environment.</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Topics include:</a:t>
            </a:r>
            <a:endParaRPr dirty="0">
              <a:solidFill>
                <a:schemeClr val="lt2"/>
              </a:solidFill>
            </a:endParaRPr>
          </a:p>
          <a:p>
            <a:pPr marL="0" lvl="0" indent="0" algn="l" rtl="0">
              <a:spcBef>
                <a:spcPts val="0"/>
              </a:spcBef>
              <a:spcAft>
                <a:spcPts val="0"/>
              </a:spcAft>
              <a:buNone/>
            </a:pPr>
            <a:r>
              <a:rPr lang="en" dirty="0">
                <a:solidFill>
                  <a:schemeClr val="lt2"/>
                </a:solidFill>
              </a:rPr>
              <a:t>Life Science - Diversity of Life</a:t>
            </a:r>
            <a:endParaRPr dirty="0">
              <a:solidFill>
                <a:schemeClr val="lt2"/>
              </a:solidFill>
            </a:endParaRPr>
          </a:p>
          <a:p>
            <a:pPr marL="1828800" lvl="0" indent="-317500" algn="l" rtl="0">
              <a:spcBef>
                <a:spcPts val="0"/>
              </a:spcBef>
              <a:spcAft>
                <a:spcPts val="0"/>
              </a:spcAft>
              <a:buClr>
                <a:schemeClr val="lt2"/>
              </a:buClr>
              <a:buSzPts val="1400"/>
              <a:buChar char="●"/>
            </a:pPr>
            <a:r>
              <a:rPr lang="en" dirty="0">
                <a:solidFill>
                  <a:schemeClr val="lt2"/>
                </a:solidFill>
              </a:rPr>
              <a:t>Classification</a:t>
            </a:r>
            <a:endParaRPr dirty="0">
              <a:solidFill>
                <a:schemeClr val="lt2"/>
              </a:solidFill>
            </a:endParaRPr>
          </a:p>
          <a:p>
            <a:pPr marL="1828800" lvl="0" indent="-317500" algn="l" rtl="0">
              <a:spcBef>
                <a:spcPts val="0"/>
              </a:spcBef>
              <a:spcAft>
                <a:spcPts val="0"/>
              </a:spcAft>
              <a:buClr>
                <a:schemeClr val="lt2"/>
              </a:buClr>
              <a:buSzPts val="1400"/>
              <a:buChar char="●"/>
            </a:pPr>
            <a:r>
              <a:rPr lang="en" dirty="0">
                <a:solidFill>
                  <a:schemeClr val="lt2"/>
                </a:solidFill>
              </a:rPr>
              <a:t>Animal Kingdom</a:t>
            </a:r>
            <a:endParaRPr dirty="0">
              <a:solidFill>
                <a:schemeClr val="lt2"/>
              </a:solidFill>
            </a:endParaRPr>
          </a:p>
          <a:p>
            <a:pPr marL="1828800" lvl="0" indent="-317500" algn="l" rtl="0">
              <a:spcBef>
                <a:spcPts val="0"/>
              </a:spcBef>
              <a:spcAft>
                <a:spcPts val="0"/>
              </a:spcAft>
              <a:buClr>
                <a:schemeClr val="lt2"/>
              </a:buClr>
              <a:buSzPts val="1400"/>
              <a:buChar char="●"/>
            </a:pPr>
            <a:r>
              <a:rPr lang="en" dirty="0" smtClean="0">
                <a:solidFill>
                  <a:schemeClr val="lt2"/>
                </a:solidFill>
              </a:rPr>
              <a:t>Adaptations</a:t>
            </a:r>
            <a:endParaRPr dirty="0">
              <a:solidFill>
                <a:schemeClr val="lt2"/>
              </a:solidFill>
            </a:endParaRPr>
          </a:p>
          <a:p>
            <a:pPr marL="0" lvl="0" indent="0" algn="l" rtl="0">
              <a:spcBef>
                <a:spcPts val="0"/>
              </a:spcBef>
              <a:spcAft>
                <a:spcPts val="0"/>
              </a:spcAft>
              <a:buNone/>
            </a:pPr>
            <a:r>
              <a:rPr lang="en" dirty="0">
                <a:solidFill>
                  <a:schemeClr val="lt2"/>
                </a:solidFill>
              </a:rPr>
              <a:t>Physical Science - Electricity</a:t>
            </a:r>
            <a:endParaRPr dirty="0">
              <a:solidFill>
                <a:schemeClr val="lt2"/>
              </a:solidFill>
            </a:endParaRPr>
          </a:p>
          <a:p>
            <a:pPr marL="2286000" lvl="0" indent="-317500" algn="l" rtl="0">
              <a:spcBef>
                <a:spcPts val="0"/>
              </a:spcBef>
              <a:spcAft>
                <a:spcPts val="0"/>
              </a:spcAft>
              <a:buClr>
                <a:schemeClr val="lt2"/>
              </a:buClr>
              <a:buSzPts val="1400"/>
              <a:buChar char="●"/>
            </a:pPr>
            <a:r>
              <a:rPr lang="en" dirty="0">
                <a:solidFill>
                  <a:schemeClr val="lt2"/>
                </a:solidFill>
              </a:rPr>
              <a:t>Safety/uses/sources</a:t>
            </a:r>
            <a:endParaRPr dirty="0">
              <a:solidFill>
                <a:schemeClr val="lt2"/>
              </a:solidFill>
            </a:endParaRPr>
          </a:p>
          <a:p>
            <a:pPr marL="2286000" lvl="0" indent="-317500" algn="l" rtl="0">
              <a:spcBef>
                <a:spcPts val="0"/>
              </a:spcBef>
              <a:spcAft>
                <a:spcPts val="0"/>
              </a:spcAft>
              <a:buClr>
                <a:schemeClr val="lt2"/>
              </a:buClr>
              <a:buSzPts val="1400"/>
              <a:buChar char="●"/>
            </a:pPr>
            <a:r>
              <a:rPr lang="en" dirty="0">
                <a:solidFill>
                  <a:schemeClr val="lt2"/>
                </a:solidFill>
              </a:rPr>
              <a:t>Static Electricity</a:t>
            </a:r>
            <a:endParaRPr dirty="0">
              <a:solidFill>
                <a:schemeClr val="lt2"/>
              </a:solidFill>
            </a:endParaRPr>
          </a:p>
          <a:p>
            <a:pPr marL="2286000" lvl="0" indent="-317500" algn="l" rtl="0">
              <a:spcBef>
                <a:spcPts val="0"/>
              </a:spcBef>
              <a:spcAft>
                <a:spcPts val="0"/>
              </a:spcAft>
              <a:buClr>
                <a:schemeClr val="lt2"/>
              </a:buClr>
              <a:buSzPts val="1400"/>
              <a:buChar char="●"/>
            </a:pPr>
            <a:r>
              <a:rPr lang="en" dirty="0">
                <a:solidFill>
                  <a:schemeClr val="lt2"/>
                </a:solidFill>
              </a:rPr>
              <a:t>Circuits</a:t>
            </a:r>
            <a:endParaRPr dirty="0">
              <a:solidFill>
                <a:schemeClr val="lt2"/>
              </a:solidFill>
            </a:endParaRPr>
          </a:p>
          <a:p>
            <a:pPr marL="2286000" lvl="0" indent="-317500" algn="l" rtl="0">
              <a:spcBef>
                <a:spcPts val="0"/>
              </a:spcBef>
              <a:spcAft>
                <a:spcPts val="0"/>
              </a:spcAft>
              <a:buClr>
                <a:schemeClr val="lt2"/>
              </a:buClr>
              <a:buSzPts val="1400"/>
              <a:buChar char="●"/>
            </a:pPr>
            <a:r>
              <a:rPr lang="en" dirty="0">
                <a:solidFill>
                  <a:schemeClr val="lt2"/>
                </a:solidFill>
              </a:rPr>
              <a:t>Electromagnets</a:t>
            </a:r>
            <a:endParaRPr dirty="0">
              <a:solidFill>
                <a:schemeClr val="lt2"/>
              </a:solidFill>
            </a:endParaRPr>
          </a:p>
          <a:p>
            <a:pPr marL="0" lvl="0" indent="0" algn="l" rtl="0">
              <a:spcBef>
                <a:spcPts val="0"/>
              </a:spcBef>
              <a:spcAft>
                <a:spcPts val="0"/>
              </a:spcAft>
              <a:buNone/>
            </a:pPr>
            <a:endParaRPr dirty="0">
              <a:solidFill>
                <a:schemeClr val="lt2"/>
              </a:solidFill>
            </a:endParaRPr>
          </a:p>
          <a:p>
            <a:pPr marL="0" lvl="0" indent="0" algn="l" rtl="0">
              <a:spcBef>
                <a:spcPts val="0"/>
              </a:spcBef>
              <a:spcAft>
                <a:spcPts val="0"/>
              </a:spcAft>
              <a:buNone/>
            </a:pPr>
            <a:r>
              <a:rPr lang="en" dirty="0">
                <a:solidFill>
                  <a:schemeClr val="lt2"/>
                </a:solidFill>
              </a:rPr>
              <a:t>                            - Flight</a:t>
            </a:r>
            <a:endParaRPr dirty="0">
              <a:solidFill>
                <a:schemeClr val="lt2"/>
              </a:solidFill>
            </a:endParaRPr>
          </a:p>
          <a:p>
            <a:pPr marL="2286000" lvl="0" indent="-317500" algn="l" rtl="0">
              <a:spcBef>
                <a:spcPts val="0"/>
              </a:spcBef>
              <a:spcAft>
                <a:spcPts val="0"/>
              </a:spcAft>
              <a:buClr>
                <a:schemeClr val="lt2"/>
              </a:buClr>
              <a:buSzPts val="1400"/>
              <a:buChar char="●"/>
            </a:pPr>
            <a:r>
              <a:rPr lang="en" dirty="0" smtClean="0">
                <a:solidFill>
                  <a:schemeClr val="lt2"/>
                </a:solidFill>
              </a:rPr>
              <a:t>Drag/Thrust/Propulsion</a:t>
            </a:r>
            <a:endParaRPr dirty="0">
              <a:solidFill>
                <a:schemeClr val="lt2"/>
              </a:solidFill>
            </a:endParaRPr>
          </a:p>
          <a:p>
            <a:pPr marL="0" lvl="0" indent="0" algn="l" rtl="0">
              <a:spcBef>
                <a:spcPts val="0"/>
              </a:spcBef>
              <a:spcAft>
                <a:spcPts val="0"/>
              </a:spcAft>
              <a:buNone/>
            </a:pPr>
            <a:r>
              <a:rPr lang="en" dirty="0">
                <a:solidFill>
                  <a:schemeClr val="lt2"/>
                </a:solidFill>
              </a:rPr>
              <a:t>Earth </a:t>
            </a:r>
            <a:r>
              <a:rPr lang="en-US" dirty="0" smtClean="0">
                <a:solidFill>
                  <a:schemeClr val="lt2"/>
                </a:solidFill>
              </a:rPr>
              <a:t>&amp; </a:t>
            </a:r>
            <a:r>
              <a:rPr lang="en" dirty="0" smtClean="0">
                <a:solidFill>
                  <a:schemeClr val="lt2"/>
                </a:solidFill>
              </a:rPr>
              <a:t>Space </a:t>
            </a:r>
            <a:r>
              <a:rPr lang="en" dirty="0">
                <a:solidFill>
                  <a:schemeClr val="lt2"/>
                </a:solidFill>
              </a:rPr>
              <a:t>Science - Space</a:t>
            </a:r>
            <a:endParaRPr dirty="0">
              <a:solidFill>
                <a:schemeClr val="lt2"/>
              </a:solidFill>
            </a:endParaRPr>
          </a:p>
          <a:p>
            <a:pPr marL="0" lvl="0" indent="0" algn="l" rtl="0">
              <a:spcBef>
                <a:spcPts val="0"/>
              </a:spcBef>
              <a:spcAft>
                <a:spcPts val="0"/>
              </a:spcAft>
              <a:buNone/>
            </a:pPr>
            <a:r>
              <a:rPr lang="en" dirty="0">
                <a:solidFill>
                  <a:schemeClr val="lt2"/>
                </a:solidFill>
              </a:rPr>
              <a:t>		</a:t>
            </a:r>
            <a:r>
              <a:rPr lang="en" dirty="0" smtClean="0">
                <a:solidFill>
                  <a:schemeClr val="lt2"/>
                </a:solidFill>
              </a:rPr>
              <a:t>- </a:t>
            </a:r>
            <a:r>
              <a:rPr lang="en" dirty="0">
                <a:solidFill>
                  <a:schemeClr val="lt2"/>
                </a:solidFill>
              </a:rPr>
              <a:t>Exploration</a:t>
            </a:r>
            <a:endParaRPr dirty="0">
              <a:solidFill>
                <a:schemeClr val="lt2"/>
              </a:solidFill>
            </a:endParaRPr>
          </a:p>
          <a:p>
            <a:pPr marL="0" lvl="0" indent="0" algn="l" rtl="0">
              <a:spcBef>
                <a:spcPts val="0"/>
              </a:spcBef>
              <a:spcAft>
                <a:spcPts val="0"/>
              </a:spcAft>
              <a:buNone/>
            </a:pPr>
            <a:r>
              <a:rPr lang="en" dirty="0">
                <a:solidFill>
                  <a:schemeClr val="lt2"/>
                </a:solidFill>
              </a:rPr>
              <a:t>		</a:t>
            </a:r>
            <a:r>
              <a:rPr lang="en" dirty="0" smtClean="0">
                <a:solidFill>
                  <a:schemeClr val="lt2"/>
                </a:solidFill>
              </a:rPr>
              <a:t>- </a:t>
            </a:r>
            <a:r>
              <a:rPr lang="en" dirty="0">
                <a:solidFill>
                  <a:schemeClr val="lt2"/>
                </a:solidFill>
              </a:rPr>
              <a:t>Solar System/Stars and Constellations</a:t>
            </a:r>
            <a:endParaRPr dirty="0">
              <a:solidFill>
                <a:schemeClr val="lt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68"/>
        <p:cNvGrpSpPr/>
        <p:nvPr/>
      </p:nvGrpSpPr>
      <p:grpSpPr>
        <a:xfrm>
          <a:off x="0" y="0"/>
          <a:ext cx="0" cy="0"/>
          <a:chOff x="0" y="0"/>
          <a:chExt cx="0" cy="0"/>
        </a:xfrm>
      </p:grpSpPr>
      <p:sp>
        <p:nvSpPr>
          <p:cNvPr id="169" name="Google Shape;169;p26"/>
          <p:cNvSpPr txBox="1">
            <a:spLocks noGrp="1"/>
          </p:cNvSpPr>
          <p:nvPr>
            <p:ph type="title"/>
          </p:nvPr>
        </p:nvSpPr>
        <p:spPr>
          <a:xfrm>
            <a:off x="1313275" y="152250"/>
            <a:ext cx="7641600" cy="68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Arial"/>
                <a:ea typeface="Arial"/>
                <a:cs typeface="Arial"/>
                <a:sym typeface="Arial"/>
              </a:rPr>
              <a:t>Social Studies</a:t>
            </a:r>
            <a:endParaRPr>
              <a:latin typeface="Arial"/>
              <a:ea typeface="Arial"/>
              <a:cs typeface="Arial"/>
              <a:sym typeface="Arial"/>
            </a:endParaRPr>
          </a:p>
        </p:txBody>
      </p:sp>
      <p:sp>
        <p:nvSpPr>
          <p:cNvPr id="170" name="Google Shape;170;p26"/>
          <p:cNvSpPr txBox="1"/>
          <p:nvPr/>
        </p:nvSpPr>
        <p:spPr>
          <a:xfrm>
            <a:off x="1354675" y="2219150"/>
            <a:ext cx="7397100" cy="256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1C232"/>
                </a:solidFill>
              </a:rPr>
              <a:t>Topics will include:</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Mapping</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Government Structure</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Elements of Culture</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Expressions of Culture</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Development of Canadian Cultures</a:t>
            </a:r>
            <a:endParaRPr sz="1800">
              <a:solidFill>
                <a:srgbClr val="F1C232"/>
              </a:solidFill>
            </a:endParaRPr>
          </a:p>
          <a:p>
            <a:pPr marL="457200" lvl="0" indent="-342900" algn="l" rtl="0">
              <a:spcBef>
                <a:spcPts val="0"/>
              </a:spcBef>
              <a:spcAft>
                <a:spcPts val="0"/>
              </a:spcAft>
              <a:buClr>
                <a:srgbClr val="F1C232"/>
              </a:buClr>
              <a:buSzPts val="1800"/>
              <a:buChar char="●"/>
            </a:pPr>
            <a:r>
              <a:rPr lang="en" sz="1800">
                <a:solidFill>
                  <a:srgbClr val="F1C232"/>
                </a:solidFill>
              </a:rPr>
              <a:t>Rights and Responsibilities of Global Citizenship</a:t>
            </a:r>
            <a:endParaRPr sz="1800">
              <a:solidFill>
                <a:srgbClr val="F1C232"/>
              </a:solidFill>
            </a:endParaRPr>
          </a:p>
        </p:txBody>
      </p:sp>
      <p:sp>
        <p:nvSpPr>
          <p:cNvPr id="171" name="Google Shape;171;p26"/>
          <p:cNvSpPr txBox="1"/>
          <p:nvPr/>
        </p:nvSpPr>
        <p:spPr>
          <a:xfrm>
            <a:off x="1354675" y="971450"/>
            <a:ext cx="6764400" cy="124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F1C232"/>
                </a:solidFill>
              </a:rPr>
              <a:t>The focus of the social studies program is to help students develop an appreciation, acceptance and understanding of the interdependence of people with their physical and social environment and with each other.</a:t>
            </a:r>
            <a:endParaRPr sz="1800">
              <a:solidFill>
                <a:srgbClr val="F1C232"/>
              </a:solidFill>
            </a:endParaRPr>
          </a:p>
        </p:txBody>
      </p:sp>
    </p:spTree>
  </p:cSld>
  <p:clrMapOvr>
    <a:masterClrMapping/>
  </p:clrMapOvr>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947</Words>
  <Application>Microsoft Macintosh PowerPoint</Application>
  <PresentationFormat>On-screen Show (16:9)</PresentationFormat>
  <Paragraphs>174</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Roboto Slab</vt:lpstr>
      <vt:lpstr>Tahoma</vt:lpstr>
      <vt:lpstr>Lock And Key</vt:lpstr>
      <vt:lpstr>Welcome to 6-6 Dawson</vt:lpstr>
      <vt:lpstr>Morning Routine</vt:lpstr>
      <vt:lpstr>Daily Routine</vt:lpstr>
      <vt:lpstr>Daily Routine</vt:lpstr>
      <vt:lpstr>Specialists</vt:lpstr>
      <vt:lpstr>PowerPoint Presentation</vt:lpstr>
      <vt:lpstr>PowerPoint Presentation</vt:lpstr>
      <vt:lpstr>PowerPoint Presentation</vt:lpstr>
      <vt:lpstr>Social Studies</vt:lpstr>
      <vt:lpstr>Health</vt:lpstr>
      <vt:lpstr>Technology</vt:lpstr>
      <vt:lpstr>Technology    https://edwin.nelson.com/</vt:lpstr>
      <vt:lpstr>Assessment Tools Used</vt:lpstr>
      <vt:lpstr>Assessment Rubric:</vt:lpstr>
      <vt:lpstr>Homework</vt:lpstr>
      <vt:lpstr>How to stay informed:</vt:lpstr>
      <vt:lpstr>Google/EDWIN: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6-1 Dawson</dc:title>
  <dc:creator>Christopher Dawson</dc:creator>
  <cp:lastModifiedBy>Christopher Dawson</cp:lastModifiedBy>
  <cp:revision>4</cp:revision>
  <dcterms:modified xsi:type="dcterms:W3CDTF">2021-09-02T20:37:53Z</dcterms:modified>
</cp:coreProperties>
</file>