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458B3D1-D9D8-41FF-9781-F0FCA16F64F5}">
  <a:tblStyle styleId="{1458B3D1-D9D8-41FF-9781-F0FCA16F64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136" y="-1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9446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3bf0efa2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3bf0efa2b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3bf0efa2b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3bf0efa2b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3bf0efa2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3bf0efa2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3bf0efa2b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3bf0efa2b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3bf0efa2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3bf0efa2b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3bf0efa2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3bf0efa2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3bf0efa2b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3bf0efa2b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3bf0efa2b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3bf0efa2b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3bf0efa2b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3bf0efa2b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3bf0efa2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3bf0efa2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3bf0efa2b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3bf0efa2b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3bf0efa2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3bf0efa2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3bf0efa2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3bf0efa2b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3bf0efa2b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3bf0efa2b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3bf0efa2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3bf0efa2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3bf0efa2b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3bf0efa2b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843dca8f0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843dca8f0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43dca8f0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43dca8f0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43dca8f0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43dca8f0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43dca8f06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43dca8f06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43dca8f0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43dca8f0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843dca8f0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843dca8f0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3bf0efa2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3bf0efa2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843dca8f0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843dca8f0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43dca8f06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843dca8f06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43dca8f06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43dca8f06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843dca8f0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843dca8f06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843dca8f06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843dca8f06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43dca8f0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43dca8f0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43dca8f0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43dca8f0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43dca8f0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43dca8f0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843dca8f0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843dca8f0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843dca8f06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843dca8f06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3bf0efa2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3bf0efa2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43dca8f0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43dca8f0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843dca8f06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843dca8f06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843dca8f0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843dca8f0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843dca8f06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843dca8f06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843dca8f06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843dca8f06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843dca8f06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843dca8f06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843dca8f06_0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843dca8f06_0_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843dca8f0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843dca8f0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843dca8f0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843dca8f0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843dca8f06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843dca8f06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7a49e5e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7a49e5e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43dca8f06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43dca8f06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43dca8f06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843dca8f06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843dca8f0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843dca8f0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43dca8f0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843dca8f0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3bf0efa2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3bf0efa2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3bf0efa2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3bf0efa2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3bf0efa2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3bf0efa2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Page 2 - Play the game in question #1 with someone at home or a classmate if you can. If you can’t, just move on to the next question.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3bf0efa2b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59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3bf0efa2b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mathplayground.com/ASB_RatioBlaster.html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arcademics.com/games/ratio-stadium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dwin.app/reader/14194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M24cn8HfJSA" TargetMode="External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mathsnacks.com/ratio-rumble.html" TargetMode="External"/><Relationship Id="rId5" Type="http://schemas.openxmlformats.org/officeDocument/2006/relationships/image" Target="../media/image13.png"/><Relationship Id="rId6" Type="http://schemas.openxmlformats.org/officeDocument/2006/relationships/hyperlink" Target="https://www.abcya.com/games/equal_ratios" TargetMode="Externa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win.app/reader/14192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VWO1m0S-a9Y" TargetMode="External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aSJk8_F500" TargetMode="Externa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S3Mbl0JrdY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hyperlink" Target="https://quizizz.com/join?gc=434225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softschools.com/math/ratios/ratio_coloring_game/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://files.pbslearningmedia.org/dlos/wnet/dlo4.html" TargetMode="Externa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eVSmq1Nrpw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glencoe.com/sites/common_assets/mathematics/ebook_assets/vmf/VMF-Interface.html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softschools.com/math/percent/games/" TargetMode="External"/><Relationship Id="rId5" Type="http://schemas.openxmlformats.org/officeDocument/2006/relationships/image" Target="../media/image23.png"/><Relationship Id="rId6" Type="http://schemas.openxmlformats.org/officeDocument/2006/relationships/hyperlink" Target="https://www.sheppardsoftware.com/mathgames/percentage/MatchingPercentFraction.htm" TargetMode="External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toytheater.com/two-color-counter-whiteboard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dwin.app/reader/14197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khanacademy.org/math/pre-algebra/pre-algebra-ratios-rates/pre-algebra-intro-percents/v/describing-the-meaning-of-percent" TargetMode="External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kidsmathgamesonline.com/numbers/percentages.html" TargetMode="External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JUSpP74Zo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mathplayground.com/percent04.html" TargetMode="External"/><Relationship Id="rId5" Type="http://schemas.openxmlformats.org/officeDocument/2006/relationships/image" Target="../media/image31.png"/><Relationship Id="rId6" Type="http://schemas.openxmlformats.org/officeDocument/2006/relationships/hyperlink" Target="https://www.topmarks.co.uk/Flash.aspx?a=activity15" TargetMode="External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edwin.app/reader/14198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www.khanacademy.org/math/pre-algebra/pre-algebra-ratios-rates/pre-algebra-percent-decimal-conversions/a/converting-between-percents-fractions-decimals" TargetMode="External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files.pbslearningmedia.org/dlos/wnet/dlo5.html" TargetMode="Externa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math/pre-algebra/pre-algebra-ratios-rates/pre-algebra-intro-percents/v/fraction-decimal-and-percent-from-visual-model" TargetMode="External"/><Relationship Id="rId4" Type="http://schemas.openxmlformats.org/officeDocument/2006/relationships/image" Target="../media/image33.png"/><Relationship Id="rId5" Type="http://schemas.openxmlformats.org/officeDocument/2006/relationships/hyperlink" Target="https://edwin.app/reader/14203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mathplayground.com/ASB_RatioBlaster.html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www.arcademics.com/games/ratio-stadium" TargetMode="Externa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msciezki.weebly.com/uploads/3/9/0/3/39037105/fractions_ratios_percentages.pdf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helpingwithmath.com/resources/games/fraction_game5/frac_percent_dec01.html" TargetMode="External"/><Relationship Id="rId5" Type="http://schemas.openxmlformats.org/officeDocument/2006/relationships/image" Target="../media/image38.png"/><Relationship Id="rId6" Type="http://schemas.openxmlformats.org/officeDocument/2006/relationships/hyperlink" Target="https://www.sheppardsoftware.com/mathgames/percentage/BalloonPopPercentFraction_1.htm" TargetMode="External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win.app/reader/14194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s://edwin.app/reader/14196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86100" y="2314352"/>
            <a:ext cx="72426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Grade 6 - SHJH - Extra Week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019150" y="568075"/>
            <a:ext cx="5576493" cy="1367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Oswald"/>
              </a:rPr>
              <a:t>Ratios Unit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726300" y="6725150"/>
            <a:ext cx="6317400" cy="2875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Learning Goals:  </a:t>
            </a:r>
            <a:r>
              <a:rPr lang="en" sz="2400" i="1">
                <a:latin typeface="PT Sans Narrow"/>
                <a:ea typeface="PT Sans Narrow"/>
                <a:cs typeface="PT Sans Narrow"/>
                <a:sym typeface="PT Sans Narrow"/>
              </a:rPr>
              <a:t>I can …</a:t>
            </a:r>
            <a:endParaRPr sz="2400" i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Identify ratios that I see in real life and represent them in number form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Identify if ratios are equivalent or not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Solve a word problem involving ratios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334" y="3762275"/>
            <a:ext cx="4349316" cy="20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Tuesday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If you’ve finished early or would like more           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practice, check out some of these extension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activites: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00" y="1522287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175" y="3312388"/>
            <a:ext cx="29527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1150" y="5451350"/>
            <a:ext cx="464820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4267700" y="5521350"/>
            <a:ext cx="3163800" cy="264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video to learn more about using tables to help you find equivalent ratios.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65" name="Google Shape;165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240" b="-8240"/>
          <a:stretch/>
        </p:blipFill>
        <p:spPr>
          <a:xfrm>
            <a:off x="175125" y="1714600"/>
            <a:ext cx="3884650" cy="1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4267700" y="1714600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Edwin logo to take you to a video that will teach you more about using tables to find equivalent ratios.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67" name="Google Shape;167;p23" descr="description" title="Tables of Equivalent Ratio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000" y="5521350"/>
            <a:ext cx="3962900" cy="2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3986200" y="1754950"/>
            <a:ext cx="3163800" cy="335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Ratios &amp;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74" name="Google Shape;174;p2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754946"/>
            <a:ext cx="2705100" cy="34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519100" y="5519525"/>
            <a:ext cx="6630900" cy="41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If needed, review pages 180-181 to refresh your memory on what we’ve learned about equivalent ratios so far.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On your own paper, do questions #5 &amp; 6 on page 182.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Choose </a:t>
            </a: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one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of the problems to share with me. Take a picture of your work and post it on the next slide.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Remember to keep your work as neat as possible and to include a summary sentence.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255600" y="1515450"/>
            <a:ext cx="7359300" cy="808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Insert a picture of your work for question #5 or 6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here.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Or, if you’d rather explain your work using a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Flipgrid or video, go here.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Insert Your Own Link!</a:t>
            </a:r>
            <a:endParaRPr sz="30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49" y="1771100"/>
            <a:ext cx="1328100" cy="1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255600" y="1515450"/>
            <a:ext cx="7359300" cy="813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equivalent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equivalent ratios in the world?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109950" y="908925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I</a:t>
            </a: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 you’ve finished early or would like more                                        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practice, check out some of these extension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activites: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99" name="Google Shape;19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" y="1759700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8175" y="6286250"/>
            <a:ext cx="3128725" cy="194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8175" y="3925550"/>
            <a:ext cx="3638550" cy="13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4227450" y="1704250"/>
            <a:ext cx="3163800" cy="255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video to learn more about using equivalent ratios when baking.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08" name="Google Shape;208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240" b="-8240"/>
          <a:stretch/>
        </p:blipFill>
        <p:spPr>
          <a:xfrm>
            <a:off x="153125" y="5364950"/>
            <a:ext cx="3884650" cy="1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4227450" y="5364950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Edwin logo to take you to a video that will teach you more about using equivalent ratios when baking.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0" name="Google Shape;210;p28" descr="Ratios for recipes" title="Ratios for recipes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125" y="1704250"/>
            <a:ext cx="3922650" cy="294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3986200" y="1754950"/>
            <a:ext cx="3163800" cy="335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Ratios &amp;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17" name="Google Shape;217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754946"/>
            <a:ext cx="2705100" cy="34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9"/>
          <p:cNvSpPr txBox="1"/>
          <p:nvPr/>
        </p:nvSpPr>
        <p:spPr>
          <a:xfrm>
            <a:off x="519100" y="5519525"/>
            <a:ext cx="6630900" cy="41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If needed, review pages 180-181 to refresh your memory on what we’ve learned about equivalent ratios so far.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On your own paper, do questions #9 &amp; 11 on page 183.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Choose </a:t>
            </a: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one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of the problems to share with me. Take a picture of your work and post it on the next slide </a:t>
            </a: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or 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create a Flipgrid video. Remember to keep your work as neat as possible and to include a summary sentence!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25" name="Google Shape;225;p30"/>
          <p:cNvSpPr txBox="1"/>
          <p:nvPr/>
        </p:nvSpPr>
        <p:spPr>
          <a:xfrm>
            <a:off x="255600" y="1515450"/>
            <a:ext cx="7359300" cy="808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Insert a picture of your work for question #9 </a:t>
            </a: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or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11 here.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Or, if you’d rather explain your work using a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Flipgrid video, go here.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Insert Your Own Link!</a:t>
            </a:r>
            <a:endParaRPr sz="30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49" y="1771100"/>
            <a:ext cx="1328100" cy="1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33" name="Google Shape;233;p31"/>
          <p:cNvSpPr txBox="1"/>
          <p:nvPr/>
        </p:nvSpPr>
        <p:spPr>
          <a:xfrm>
            <a:off x="255600" y="1591650"/>
            <a:ext cx="7359300" cy="799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equivalent ratios in the world?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297725" y="1029650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50775" y="551804"/>
            <a:ext cx="7261200" cy="955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39675" y="2085325"/>
            <a:ext cx="3228300" cy="261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Mashup Math video to introduce you to what an equivalent ratio is.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64" name="Google Shape;64;p14" descr="Equivalent Fractions and Equivalent Ratios Definition and Explanation: Let's explore how to determine if two ratios are equivalent and how to use ratio and rate reasoning to solve real-world and mathematical problems.&#10;&#10;★ Want more FREE weekly math videos? Subscribe Now: http://bit.ly/1OVJnyh&#10;&#10;★★ Why Math? Download YOUR Free eBook and sign-up for our FREE weekly newsletter: http://www.mashupmath.com/resources/&#10;&#10;Understand ratio concepts and use ratio reasoning to solve problems.&#10;&#10;Use ratio and rate reasoning to solve real-world and mathematical problems, e.g., by reasoning about tables of equivalent ratios, tape diagrams, double number line diagrams, or equations.&#10;&#10;What is a ratio?&#10;What is the difference between a ratio and a fraction?&#10;How do I know if two ratios are equivalent?&#10;&#10;Image Credit: Emojis provided free by http://emojione.com&#10;&#10;Our lessons are perfect for flipped classroom math teachers and students. This lesson is aligned with the common core learning standards for math and the SAT math curriculum as well.&#10;&#10;MashUp Math is a great free resource for math students, parents, and teachers. Our lessons are a great resource for struggling students, flipped classroom educators, and homeschool math students. &#10;&#10;✔✔✔SUBSCRIBE FOR FREE: https://www.youtube.com/channel/UCtBt...&#10;&#10;✔✔JOIN OUR MAILING LIST: http://bit.ly/1TqV94V&#10;&#10;✔FOLLOW US ON TWITTER: http://www.twitter.com/mashupmath&#10;✔FOLLOW US ON INSTAGRAM: http://www.instagram.com/mashupmath&#10;✔FOLLOW US ON PINTEREST: http://www.pinterest.com/mashupmath&#10;✔LIKE US ON FACEBOOK: http://www.facebook.com/mashupmath" title="Equivalent Ratios and Equivalent Fractions Explained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638" y="4933625"/>
            <a:ext cx="6486125" cy="486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2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0" name="Google Shape;240;p32"/>
          <p:cNvSpPr txBox="1"/>
          <p:nvPr/>
        </p:nvSpPr>
        <p:spPr>
          <a:xfrm>
            <a:off x="2192675" y="1596675"/>
            <a:ext cx="3163800" cy="2660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Khan Academy video below to learn more about finding equivalent ratios.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41" name="Google Shape;241;p32" descr="Understanding equivalent ratios" title="Understanding equivalent ratio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601" y="4613450"/>
            <a:ext cx="6651950" cy="498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3986200" y="1754950"/>
            <a:ext cx="3163800" cy="335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Time to check-in to see how you’re doing with this week’s learning goals.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link below to complete the Quizzizz activity.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Same as last Friday (Different quiz)</a:t>
            </a:r>
            <a:endParaRPr sz="30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48" name="Google Shape;24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00" y="1754950"/>
            <a:ext cx="2685427" cy="33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75150" y="5931300"/>
            <a:ext cx="3810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5" name="Google Shape;255;p34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255600" y="1591650"/>
            <a:ext cx="7359300" cy="799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equivalent ratios in the world?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351350" y="801650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64" name="Google Shape;264;p35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If you’ve finished early or would like more                                        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practice, check out some of these extension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activites: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65" name="Google Shape;2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" y="1759700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6775" y="3714150"/>
            <a:ext cx="4245276" cy="22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66775" y="5799475"/>
            <a:ext cx="2257600" cy="230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>
            <a:spLocks noGrp="1"/>
          </p:cNvSpPr>
          <p:nvPr>
            <p:ph type="subTitle" idx="1"/>
          </p:nvPr>
        </p:nvSpPr>
        <p:spPr>
          <a:xfrm>
            <a:off x="186100" y="2314352"/>
            <a:ext cx="7242600" cy="10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Grade 6 - SHJH - Week 6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796650" y="576950"/>
            <a:ext cx="6179088" cy="1651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A86E8"/>
                </a:solidFill>
                <a:latin typeface="Oswald"/>
              </a:rPr>
              <a:t>Percentages</a:t>
            </a:r>
          </a:p>
        </p:txBody>
      </p:sp>
      <p:sp>
        <p:nvSpPr>
          <p:cNvPr id="274" name="Google Shape;274;p36"/>
          <p:cNvSpPr txBox="1"/>
          <p:nvPr/>
        </p:nvSpPr>
        <p:spPr>
          <a:xfrm>
            <a:off x="726300" y="6725150"/>
            <a:ext cx="6317400" cy="2875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Learning Goals:  </a:t>
            </a:r>
            <a:r>
              <a:rPr lang="en" sz="2400" i="1">
                <a:latin typeface="PT Sans Narrow"/>
                <a:ea typeface="PT Sans Narrow"/>
                <a:cs typeface="PT Sans Narrow"/>
                <a:sym typeface="PT Sans Narrow"/>
              </a:rPr>
              <a:t>I can …</a:t>
            </a:r>
            <a:endParaRPr sz="2400" i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explain that “percent” means “out of 100”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represent a given percent concretely and pictorially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T Sans Narrow"/>
              <a:buChar char="●"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record the percent displayed in a given concrete or pictorial representation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00" y="3837824"/>
            <a:ext cx="7021025" cy="15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/>
        </p:nvSpPr>
        <p:spPr>
          <a:xfrm>
            <a:off x="250775" y="551804"/>
            <a:ext cx="7261200" cy="955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1" name="Google Shape;281;p37"/>
          <p:cNvSpPr txBox="1"/>
          <p:nvPr/>
        </p:nvSpPr>
        <p:spPr>
          <a:xfrm>
            <a:off x="2239675" y="2085325"/>
            <a:ext cx="3228300" cy="261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Math Antics video, to learn more about “percent”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82" name="Google Shape;282;p37" descr="Learn More at mathantics.com&#10;Visit http://www.mathantics.com for more Free math videos and additional subscription based content!" title="Math Antics - What Are Percentages?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8075" y="5458100"/>
            <a:ext cx="4754125" cy="35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288" name="Google Shape;288;p38"/>
          <p:cNvSpPr txBox="1"/>
          <p:nvPr/>
        </p:nvSpPr>
        <p:spPr>
          <a:xfrm>
            <a:off x="3986200" y="1754950"/>
            <a:ext cx="3163800" cy="3050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Ratios &amp;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89" name="Google Shape;289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75" y="1754950"/>
            <a:ext cx="2411625" cy="30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8"/>
          <p:cNvSpPr txBox="1"/>
          <p:nvPr/>
        </p:nvSpPr>
        <p:spPr>
          <a:xfrm>
            <a:off x="570750" y="5026200"/>
            <a:ext cx="6630900" cy="462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Read through pages 186-187. Focus on understanding what a percent is, and what it consists of.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Use </a:t>
            </a:r>
            <a:r>
              <a:rPr lang="en" sz="2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this link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to access Base-10 blocks, to complete the </a:t>
            </a:r>
            <a:r>
              <a:rPr lang="en" sz="2400" i="1">
                <a:latin typeface="PT Sans Narrow"/>
                <a:ea typeface="PT Sans Narrow"/>
                <a:cs typeface="PT Sans Narrow"/>
                <a:sym typeface="PT Sans Narrow"/>
              </a:rPr>
              <a:t>Explore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. (Allow Flash, then find “Base-10” under the </a:t>
            </a:r>
            <a:r>
              <a:rPr lang="en" sz="24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Manipulatives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option.)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Do questions #1, #2 and # 4 on page 188 on your own paper. Upload a clear picture of your work, on the next slide.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/>
          <p:nvPr/>
        </p:nvSpPr>
        <p:spPr>
          <a:xfrm>
            <a:off x="1420900" y="474075"/>
            <a:ext cx="5680800" cy="628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Upload a picture of your work, onto this slide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96" name="Google Shape;2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99" y="130675"/>
            <a:ext cx="1328100" cy="1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02" name="Google Shape;302;p40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03" name="Google Shape;303;p40"/>
          <p:cNvSpPr txBox="1"/>
          <p:nvPr/>
        </p:nvSpPr>
        <p:spPr>
          <a:xfrm>
            <a:off x="255600" y="1515450"/>
            <a:ext cx="7359300" cy="8096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percentages used around your home?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04" name="Google Shape;3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297700" y="1002800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10" name="Google Shape;310;p41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If you’ve finished early or would like more           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practice, check out some of these extension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activites: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12" name="Google Shape;3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00" y="1522287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2547" y="3095686"/>
            <a:ext cx="3843950" cy="281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0004" y="6525725"/>
            <a:ext cx="4912269" cy="28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986200" y="1754950"/>
            <a:ext cx="3163800" cy="3050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Ratios &amp;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1" name="Google Shape;71;p1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75" y="1754950"/>
            <a:ext cx="2411625" cy="30504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70750" y="5026200"/>
            <a:ext cx="6630900" cy="462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Read through pages 180-181. Focus on understanding what an equivalent ratio is.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Use the virtual red and yellow coloured counters on</a:t>
            </a:r>
            <a:r>
              <a:rPr lang="en" sz="2400" u="sng">
                <a:solidFill>
                  <a:schemeClr val="hlink"/>
                </a:solidFill>
                <a:latin typeface="PT Sans Narrow"/>
                <a:ea typeface="PT Sans Narrow"/>
                <a:cs typeface="PT Sans Narrow"/>
                <a:sym typeface="PT Sans Narrow"/>
                <a:hlinkClick r:id="rId5"/>
              </a:rPr>
              <a:t> this link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to follow along with the “Connect” section in your textbook.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Do questions #1 (choose 5), #2 and #3 on page 182 on your own paper.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Tuesday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20" name="Google Shape;320;p42"/>
          <p:cNvSpPr txBox="1"/>
          <p:nvPr/>
        </p:nvSpPr>
        <p:spPr>
          <a:xfrm>
            <a:off x="4348175" y="2014025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picture to the left, which  will teach you more about percentages.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21" name="Google Shape;321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240" b="-8240"/>
          <a:stretch/>
        </p:blipFill>
        <p:spPr>
          <a:xfrm>
            <a:off x="0" y="5575450"/>
            <a:ext cx="3884650" cy="1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2"/>
          <p:cNvSpPr txBox="1"/>
          <p:nvPr/>
        </p:nvSpPr>
        <p:spPr>
          <a:xfrm>
            <a:off x="4348175" y="5371725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Edwin logo to take you to an interactive tool that will teach you more about percentages.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23" name="Google Shape;323;p4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063" y="2170048"/>
            <a:ext cx="3524525" cy="193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175"/>
            <a:ext cx="7772400" cy="631920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3"/>
          <p:cNvSpPr/>
          <p:nvPr/>
        </p:nvSpPr>
        <p:spPr>
          <a:xfrm>
            <a:off x="6375100" y="0"/>
            <a:ext cx="1397300" cy="858325"/>
          </a:xfrm>
          <a:prstGeom prst="flowChartPunchedTape">
            <a:avLst/>
          </a:prstGeom>
          <a:solidFill>
            <a:srgbClr val="3D85C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Explore</a:t>
            </a:r>
            <a:endParaRPr/>
          </a:p>
        </p:txBody>
      </p:sp>
      <p:pic>
        <p:nvPicPr>
          <p:cNvPr id="330" name="Google Shape;33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6575774"/>
            <a:ext cx="7620000" cy="148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3"/>
          <p:cNvSpPr txBox="1"/>
          <p:nvPr/>
        </p:nvSpPr>
        <p:spPr>
          <a:xfrm>
            <a:off x="1683825" y="3757050"/>
            <a:ext cx="1726800" cy="453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 Paper</a:t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/>
          <p:nvPr/>
        </p:nvSpPr>
        <p:spPr>
          <a:xfrm>
            <a:off x="6375100" y="0"/>
            <a:ext cx="1397300" cy="858325"/>
          </a:xfrm>
          <a:prstGeom prst="flowChartPunchedTape">
            <a:avLst/>
          </a:prstGeom>
          <a:solidFill>
            <a:srgbClr val="3D85C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Explore</a:t>
            </a:r>
            <a:endParaRPr/>
          </a:p>
        </p:txBody>
      </p:sp>
      <p:pic>
        <p:nvPicPr>
          <p:cNvPr id="337" name="Google Shape;3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00" y="1615100"/>
            <a:ext cx="5977825" cy="31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4"/>
          <p:cNvSpPr txBox="1"/>
          <p:nvPr/>
        </p:nvSpPr>
        <p:spPr>
          <a:xfrm>
            <a:off x="86575" y="87675"/>
            <a:ext cx="61731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For A,</a:t>
            </a:r>
            <a:r>
              <a:rPr lang="en" sz="1800"/>
              <a:t> use the hundredths grid to colour squares based on the percentages below. </a:t>
            </a:r>
            <a:r>
              <a:rPr lang="en" sz="1800">
                <a:highlight>
                  <a:srgbClr val="FFFF00"/>
                </a:highlight>
              </a:rPr>
              <a:t>To colour a square, use the “Fill Colour” tool and select the appropriate colour. </a:t>
            </a:r>
            <a:endParaRPr sz="18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Answer </a:t>
            </a:r>
            <a:r>
              <a:rPr lang="en" sz="1800" b="1"/>
              <a:t>B</a:t>
            </a:r>
            <a:r>
              <a:rPr lang="en" sz="1800"/>
              <a:t> &amp; </a:t>
            </a:r>
            <a:r>
              <a:rPr lang="en" sz="1800" b="1"/>
              <a:t>C</a:t>
            </a:r>
            <a:r>
              <a:rPr lang="en" sz="1800"/>
              <a:t> on the same paper from the previous questions, and attach to the next slide. </a:t>
            </a:r>
            <a:endParaRPr sz="1800"/>
          </a:p>
        </p:txBody>
      </p:sp>
      <p:graphicFrame>
        <p:nvGraphicFramePr>
          <p:cNvPr id="339" name="Google Shape;339;p44"/>
          <p:cNvGraphicFramePr/>
          <p:nvPr/>
        </p:nvGraphicFramePr>
        <p:xfrm>
          <a:off x="239375" y="501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{1458B3D1-D9D8-41FF-9781-F0FCA16F64F5}</a:tableStyleId>
              </a:tblPr>
              <a:tblGrid>
                <a:gridCol w="702250"/>
                <a:gridCol w="702250"/>
                <a:gridCol w="702250"/>
                <a:gridCol w="702250"/>
                <a:gridCol w="702250"/>
                <a:gridCol w="702250"/>
                <a:gridCol w="702250"/>
                <a:gridCol w="702250"/>
                <a:gridCol w="702250"/>
                <a:gridCol w="702250"/>
              </a:tblGrid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485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/>
          <p:nvPr/>
        </p:nvSpPr>
        <p:spPr>
          <a:xfrm>
            <a:off x="6375100" y="0"/>
            <a:ext cx="1397300" cy="858325"/>
          </a:xfrm>
          <a:prstGeom prst="flowChartPunchedTape">
            <a:avLst/>
          </a:prstGeom>
          <a:solidFill>
            <a:srgbClr val="3D85C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Explore</a:t>
            </a:r>
            <a:endParaRPr/>
          </a:p>
        </p:txBody>
      </p:sp>
      <p:sp>
        <p:nvSpPr>
          <p:cNvPr id="345" name="Google Shape;345;p45"/>
          <p:cNvSpPr txBox="1"/>
          <p:nvPr/>
        </p:nvSpPr>
        <p:spPr>
          <a:xfrm>
            <a:off x="1238050" y="228500"/>
            <a:ext cx="5000100" cy="8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Upload a picture of your work, on this slide</a:t>
            </a:r>
            <a:endParaRPr sz="1800"/>
          </a:p>
        </p:txBody>
      </p:sp>
      <p:pic>
        <p:nvPicPr>
          <p:cNvPr id="346" name="Google Shape;34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328100" cy="1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6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Tuesday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52" name="Google Shape;352;p46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53" name="Google Shape;353;p46"/>
          <p:cNvSpPr txBox="1"/>
          <p:nvPr/>
        </p:nvSpPr>
        <p:spPr>
          <a:xfrm>
            <a:off x="255600" y="1515450"/>
            <a:ext cx="7359300" cy="8039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percentages  used in the world?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54" name="Google Shape;3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109950" y="908925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7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Tuesday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61" name="Google Shape;361;p47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If you’ve finished early or would like more           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practice, check out this extension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activity: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62" name="Google Shape;3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00" y="1522287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4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651" y="3487600"/>
            <a:ext cx="3367150" cy="33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69" name="Google Shape;369;p48"/>
          <p:cNvSpPr txBox="1"/>
          <p:nvPr/>
        </p:nvSpPr>
        <p:spPr>
          <a:xfrm>
            <a:off x="4353000" y="1983075"/>
            <a:ext cx="3163800" cy="2643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video to learn more about converting decimals to percents.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70" name="Google Shape;370;p4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306825"/>
            <a:ext cx="3884649" cy="170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76" name="Google Shape;376;p49"/>
          <p:cNvSpPr txBox="1"/>
          <p:nvPr/>
        </p:nvSpPr>
        <p:spPr>
          <a:xfrm>
            <a:off x="3986200" y="1754950"/>
            <a:ext cx="3163800" cy="335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Ratios &amp;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77" name="Google Shape;377;p4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754946"/>
            <a:ext cx="2705100" cy="34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9"/>
          <p:cNvSpPr txBox="1"/>
          <p:nvPr/>
        </p:nvSpPr>
        <p:spPr>
          <a:xfrm>
            <a:off x="519100" y="5519525"/>
            <a:ext cx="6630900" cy="41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If needed, review pages </a:t>
            </a: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186-187.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to refresh your memory on what we’ve learned about percentages so far.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On your own paper, do questions #8, 9, 10, 11 and </a:t>
            </a:r>
            <a:r>
              <a:rPr lang="en" sz="2400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Reflect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on page 189.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Take a picture of your work and upload it to the next slide.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0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84" name="Google Shape;384;p50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85" name="Google Shape;385;p50"/>
          <p:cNvSpPr txBox="1"/>
          <p:nvPr/>
        </p:nvSpPr>
        <p:spPr>
          <a:xfrm>
            <a:off x="255600" y="1515450"/>
            <a:ext cx="7359300" cy="808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Insert a picture of your work here: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</a:t>
            </a:r>
            <a:endParaRPr sz="30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86" name="Google Shape;3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49" y="1771100"/>
            <a:ext cx="1328100" cy="13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1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92" name="Google Shape;392;p51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93" name="Google Shape;393;p51"/>
          <p:cNvSpPr txBox="1"/>
          <p:nvPr/>
        </p:nvSpPr>
        <p:spPr>
          <a:xfrm>
            <a:off x="255600" y="1515450"/>
            <a:ext cx="7359300" cy="813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percentages in school?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394" name="Google Shape;39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109950" y="908925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255600" y="1515450"/>
            <a:ext cx="7359300" cy="8096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equivalent ratios used around your home?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297700" y="1002800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2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Wednesday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00" name="Google Shape;400;p52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I</a:t>
            </a: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 you’ve finished early or would like more                                        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practice, check out some of these extension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activites: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02" name="Google Shape;40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" y="1759700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5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" y="4333875"/>
            <a:ext cx="6705600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52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9852" y="6307323"/>
            <a:ext cx="3549500" cy="317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3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10" name="Google Shape;410;p53"/>
          <p:cNvSpPr txBox="1"/>
          <p:nvPr/>
        </p:nvSpPr>
        <p:spPr>
          <a:xfrm>
            <a:off x="4227450" y="1704250"/>
            <a:ext cx="3163800" cy="25533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video to learn about relating Fractions/Decimals/Percents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11" name="Google Shape;411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240" b="-8240"/>
          <a:stretch/>
        </p:blipFill>
        <p:spPr>
          <a:xfrm>
            <a:off x="153125" y="5364950"/>
            <a:ext cx="3884650" cy="1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3"/>
          <p:cNvSpPr txBox="1"/>
          <p:nvPr/>
        </p:nvSpPr>
        <p:spPr>
          <a:xfrm>
            <a:off x="4227450" y="5364950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Edwin logo to take you to a video that will teach you more about relating fractions and decimals to percents.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13" name="Google Shape;413;p5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5600" y="1932596"/>
            <a:ext cx="3608125" cy="128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4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19" name="Google Shape;419;p54"/>
          <p:cNvSpPr txBox="1"/>
          <p:nvPr/>
        </p:nvSpPr>
        <p:spPr>
          <a:xfrm>
            <a:off x="3986200" y="1754950"/>
            <a:ext cx="3163800" cy="335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decimals &amp;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20" name="Google Shape;420;p5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754946"/>
            <a:ext cx="2705100" cy="34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54"/>
          <p:cNvSpPr txBox="1"/>
          <p:nvPr/>
        </p:nvSpPr>
        <p:spPr>
          <a:xfrm>
            <a:off x="519100" y="5519525"/>
            <a:ext cx="6630900" cy="4149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Read pages 191-192  to learn more about relating Fractions, Decimals  and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On the next slide, you will work on parts of questions 1,2,3 from page 192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○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If you have graph paper, and would prefer to do this activity on paper, you may. Just take a picture and upload your work to the appropriate slide.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5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Question 1- Pg. 192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27" name="Google Shape;427;p55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28" name="Google Shape;428;p55"/>
          <p:cNvSpPr txBox="1"/>
          <p:nvPr/>
        </p:nvSpPr>
        <p:spPr>
          <a:xfrm>
            <a:off x="206550" y="1167250"/>
            <a:ext cx="7359300" cy="8929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*** Pick 3 out of (A-H) and answer on this slide***</a:t>
            </a:r>
            <a:endParaRPr sz="24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429" name="Google Shape;429;p55"/>
          <p:cNvGraphicFramePr/>
          <p:nvPr/>
        </p:nvGraphicFramePr>
        <p:xfrm>
          <a:off x="1971950" y="3774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{1458B3D1-D9D8-41FF-9781-F0FCA16F64F5}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0" name="Google Shape;430;p55"/>
          <p:cNvSpPr txBox="1"/>
          <p:nvPr/>
        </p:nvSpPr>
        <p:spPr>
          <a:xfrm>
            <a:off x="389550" y="7794000"/>
            <a:ext cx="6993300" cy="22644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Decimal =			Percent =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Decimal =			Percent: =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Decimal =			Percent =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55"/>
          <p:cNvSpPr txBox="1"/>
          <p:nvPr/>
        </p:nvSpPr>
        <p:spPr>
          <a:xfrm>
            <a:off x="389550" y="1645400"/>
            <a:ext cx="6993300" cy="12429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the Hundredths grid to shade each fraction (like you did on Tuesday). You will need to re-use the grid for each question). Then, in the text box below, write each </a:t>
            </a:r>
            <a:r>
              <a:rPr lang="en" sz="1800">
                <a:solidFill>
                  <a:schemeClr val="dk1"/>
                </a:solidFill>
              </a:rPr>
              <a:t>Fraction </a:t>
            </a:r>
            <a:r>
              <a:rPr lang="en" sz="1800"/>
              <a:t>as a Decimal and a Percent (right on this slide)</a:t>
            </a:r>
            <a:endParaRPr sz="1800"/>
          </a:p>
        </p:txBody>
      </p:sp>
      <p:pic>
        <p:nvPicPr>
          <p:cNvPr id="432" name="Google Shape;43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025" y="2888250"/>
            <a:ext cx="6343650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6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Question 2- Pg. 192</a:t>
            </a:r>
            <a:endParaRPr sz="4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38" name="Google Shape;438;p56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39" name="Google Shape;439;p56"/>
          <p:cNvSpPr txBox="1"/>
          <p:nvPr/>
        </p:nvSpPr>
        <p:spPr>
          <a:xfrm>
            <a:off x="206550" y="1296425"/>
            <a:ext cx="7359300" cy="8929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*** Pick 3 out of (A-H) and answer on this slide***</a:t>
            </a:r>
            <a:endParaRPr sz="24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440" name="Google Shape;440;p56"/>
          <p:cNvGraphicFramePr/>
          <p:nvPr/>
        </p:nvGraphicFramePr>
        <p:xfrm>
          <a:off x="1971950" y="3570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{1458B3D1-D9D8-41FF-9781-F0FCA16F64F5}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41" name="Google Shape;441;p56"/>
          <p:cNvSpPr txBox="1"/>
          <p:nvPr/>
        </p:nvSpPr>
        <p:spPr>
          <a:xfrm>
            <a:off x="389550" y="7448000"/>
            <a:ext cx="6993300" cy="2437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Fraction =			Percent =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Fraction =			Percent: =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Fraction =			Percent =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42" name="Google Shape;44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650" y="2839163"/>
            <a:ext cx="63150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6"/>
          <p:cNvSpPr txBox="1"/>
          <p:nvPr/>
        </p:nvSpPr>
        <p:spPr>
          <a:xfrm>
            <a:off x="389550" y="1753336"/>
            <a:ext cx="6993300" cy="901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the Hundredths grid to shade each decimal (you will need to re-use the grid for each question). Then, in the box below, write each Decimal as a Fraction and a Percent. </a:t>
            </a:r>
            <a:endParaRPr sz="18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7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Question 3- Pg. 192</a:t>
            </a:r>
            <a:endParaRPr sz="48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49" name="Google Shape;449;p57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50" name="Google Shape;450;p57"/>
          <p:cNvSpPr txBox="1"/>
          <p:nvPr/>
        </p:nvSpPr>
        <p:spPr>
          <a:xfrm>
            <a:off x="206550" y="1167250"/>
            <a:ext cx="7359300" cy="8929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*** Pick 3 out of (A-H) and answer on this slide***</a:t>
            </a:r>
            <a:endParaRPr sz="24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451" name="Google Shape;451;p57"/>
          <p:cNvGraphicFramePr/>
          <p:nvPr/>
        </p:nvGraphicFramePr>
        <p:xfrm>
          <a:off x="1971938" y="3653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{1458B3D1-D9D8-41FF-9781-F0FCA16F64F5}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5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  <a:tr h="27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57"/>
          <p:cNvSpPr txBox="1"/>
          <p:nvPr/>
        </p:nvSpPr>
        <p:spPr>
          <a:xfrm>
            <a:off x="389550" y="7621200"/>
            <a:ext cx="6993300" cy="2437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Decimal =			Fraction = 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Decimal =			Fraction: =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800">
                <a:solidFill>
                  <a:schemeClr val="dk1"/>
                </a:solidFill>
              </a:rPr>
              <a:t>Decimal =			Fraction =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3" name="Google Shape;453;p57"/>
          <p:cNvSpPr txBox="1"/>
          <p:nvPr/>
        </p:nvSpPr>
        <p:spPr>
          <a:xfrm>
            <a:off x="389550" y="1753336"/>
            <a:ext cx="6993300" cy="901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Use the Hundredths grid to shade each Percent. (you will need to re-use the grid for each question). Then, in the box below, write each Percent as a Fraction and a Decimal. </a:t>
            </a:r>
            <a:endParaRPr sz="1800"/>
          </a:p>
        </p:txBody>
      </p:sp>
      <p:pic>
        <p:nvPicPr>
          <p:cNvPr id="454" name="Google Shape;45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00" y="2822613"/>
            <a:ext cx="642937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49" y="1771100"/>
            <a:ext cx="1328100" cy="131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8"/>
          <p:cNvSpPr txBox="1"/>
          <p:nvPr/>
        </p:nvSpPr>
        <p:spPr>
          <a:xfrm>
            <a:off x="255600" y="1515450"/>
            <a:ext cx="7359300" cy="808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Insert a picture of your work here (If you chose to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do your work on graph paper):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</a:t>
            </a:r>
            <a:endParaRPr sz="30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61" name="Google Shape;461;p58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67" name="Google Shape;467;p59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68" name="Google Shape;468;p59"/>
          <p:cNvSpPr txBox="1"/>
          <p:nvPr/>
        </p:nvSpPr>
        <p:spPr>
          <a:xfrm>
            <a:off x="255600" y="1591650"/>
            <a:ext cx="7359300" cy="799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the relationship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between fractions, decimals and percentages?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Give an example of when you might need to convert a fraction or decimal to a percent?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decimals, fractions or percents?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69" name="Google Shape;46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297725" y="1029650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0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Thursday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75" name="Google Shape;475;p60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76" name="Google Shape;476;p60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I</a:t>
            </a: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 you’ve finished early or would like more                                        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practice, check out some of these extension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activites: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77" name="Google Shape;47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" y="1759700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6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4185" y="4126038"/>
            <a:ext cx="4896189" cy="297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1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84" name="Google Shape;484;p61"/>
          <p:cNvSpPr txBox="1"/>
          <p:nvPr/>
        </p:nvSpPr>
        <p:spPr>
          <a:xfrm>
            <a:off x="2192675" y="1596675"/>
            <a:ext cx="3163800" cy="2138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Watch the Khan Academy video below to learn more about relating fractions, decimals  and percents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85" name="Google Shape;485;p6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437" y="4091450"/>
            <a:ext cx="5314275" cy="18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1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t="8240" b="-8240"/>
          <a:stretch/>
        </p:blipFill>
        <p:spPr>
          <a:xfrm>
            <a:off x="1832250" y="8116025"/>
            <a:ext cx="3884650" cy="1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61"/>
          <p:cNvSpPr txBox="1"/>
          <p:nvPr/>
        </p:nvSpPr>
        <p:spPr>
          <a:xfrm>
            <a:off x="2064500" y="6339925"/>
            <a:ext cx="3163800" cy="1618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Click the Edwin link to explore more about relating fractions, decimals and percents.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Monday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If you’ve finished early or would like more           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practice, check out some of these extension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activites: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00" y="1522287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1175" y="3312388"/>
            <a:ext cx="29527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1150" y="5451350"/>
            <a:ext cx="4648200" cy="116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2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493" name="Google Shape;493;p62"/>
          <p:cNvSpPr txBox="1"/>
          <p:nvPr/>
        </p:nvSpPr>
        <p:spPr>
          <a:xfrm>
            <a:off x="3986200" y="1754950"/>
            <a:ext cx="3163800" cy="3353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math textbook to take you to an online copy of the unit we’re currently working on, Fractions, Decimals &amp; Percents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494" name="Google Shape;494;p6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100" y="1754946"/>
            <a:ext cx="2705100" cy="34216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2"/>
          <p:cNvSpPr txBox="1"/>
          <p:nvPr/>
        </p:nvSpPr>
        <p:spPr>
          <a:xfrm>
            <a:off x="626175" y="6366925"/>
            <a:ext cx="6259500" cy="31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u="sng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Practice:</a:t>
            </a: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 Narrow"/>
              <a:buChar char="●"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Review pages 191-192 to learn more about relating Fractions, Decimals and Percents.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 Narrow"/>
              <a:buChar char="●"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Do  questions 4, 6, 8, 10, 11 from pages 192-193 on paper, and upload a picture of your work on the next slide.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3"/>
          <p:cNvSpPr txBox="1"/>
          <p:nvPr/>
        </p:nvSpPr>
        <p:spPr>
          <a:xfrm>
            <a:off x="255600" y="456554"/>
            <a:ext cx="7261200" cy="955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Explore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01" name="Google Shape;50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49" y="1771100"/>
            <a:ext cx="1328100" cy="131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63"/>
          <p:cNvSpPr txBox="1"/>
          <p:nvPr/>
        </p:nvSpPr>
        <p:spPr>
          <a:xfrm>
            <a:off x="255600" y="1515450"/>
            <a:ext cx="7359300" cy="808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Insert a picture of your work here: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                       </a:t>
            </a:r>
            <a:endParaRPr sz="3000" b="1">
              <a:solidFill>
                <a:srgbClr val="FF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64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08" name="Google Shape;508;p64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09" name="Google Shape;509;p64"/>
          <p:cNvSpPr txBox="1"/>
          <p:nvPr/>
        </p:nvSpPr>
        <p:spPr>
          <a:xfrm>
            <a:off x="255600" y="1591650"/>
            <a:ext cx="7359300" cy="7994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relating fractions,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decimals, and percents?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percentages in the world?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relating fractions, decimals and percents?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10" name="Google Shape;51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351350" y="801650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5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Extend - Friday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16" name="Google Shape;516;p65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517" name="Google Shape;517;p65"/>
          <p:cNvSpPr txBox="1"/>
          <p:nvPr/>
        </p:nvSpPr>
        <p:spPr>
          <a:xfrm>
            <a:off x="255600" y="1515450"/>
            <a:ext cx="7359300" cy="8200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If you’ve finished early or would like more                                        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practice, check out some of these extension  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activites:</a:t>
            </a:r>
            <a:endParaRPr sz="24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18" name="Google Shape;518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25" y="1759700"/>
            <a:ext cx="1573400" cy="157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2125" y="3426363"/>
            <a:ext cx="424815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5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62125" y="6421033"/>
            <a:ext cx="4248150" cy="2676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255600" y="285104"/>
            <a:ext cx="7261200" cy="9555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Engage - Tuesday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4348175" y="2014025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Edwin logo to take you to an Edwin video that will teach you more about equivalent ratios.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7" name="Google Shape;97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240" b="-8240"/>
          <a:stretch/>
        </p:blipFill>
        <p:spPr>
          <a:xfrm>
            <a:off x="255600" y="2014025"/>
            <a:ext cx="3884650" cy="16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 t="8240" b="-8240"/>
          <a:stretch/>
        </p:blipFill>
        <p:spPr>
          <a:xfrm>
            <a:off x="255600" y="5318050"/>
            <a:ext cx="3884650" cy="1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348175" y="5371725"/>
            <a:ext cx="3163800" cy="30066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latin typeface="PT Sans Narrow"/>
                <a:ea typeface="PT Sans Narrow"/>
                <a:cs typeface="PT Sans Narrow"/>
                <a:sym typeface="PT Sans Narrow"/>
              </a:rPr>
              <a:t>Instructions:</a:t>
            </a:r>
            <a:endParaRPr sz="2400" u="sng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Click on the Edwin logo to take you to an interactive tool that will teach you more about finding equivalent ratios.</a:t>
            </a: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/>
        </p:nvSpPr>
        <p:spPr>
          <a:xfrm>
            <a:off x="1292250" y="8778450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05" name="Google Shape;105;p19"/>
          <p:cNvSpPr/>
          <p:nvPr/>
        </p:nvSpPr>
        <p:spPr>
          <a:xfrm>
            <a:off x="6267825" y="-93875"/>
            <a:ext cx="1397300" cy="858325"/>
          </a:xfrm>
          <a:prstGeom prst="flowChartPunchedTape">
            <a:avLst/>
          </a:prstGeom>
          <a:solidFill>
            <a:srgbClr val="3D85C6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Explore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2088400" y="8778450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07" name="Google Shape;107;p19"/>
          <p:cNvSpPr txBox="1"/>
          <p:nvPr/>
        </p:nvSpPr>
        <p:spPr>
          <a:xfrm>
            <a:off x="1422700" y="9316125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08" name="Google Shape;108;p19"/>
          <p:cNvSpPr txBox="1"/>
          <p:nvPr/>
        </p:nvSpPr>
        <p:spPr>
          <a:xfrm>
            <a:off x="2235975" y="9316125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09" name="Google Shape;109;p19"/>
          <p:cNvSpPr txBox="1"/>
          <p:nvPr/>
        </p:nvSpPr>
        <p:spPr>
          <a:xfrm>
            <a:off x="3631900" y="8778450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0" name="Google Shape;110;p19"/>
          <p:cNvSpPr txBox="1"/>
          <p:nvPr/>
        </p:nvSpPr>
        <p:spPr>
          <a:xfrm>
            <a:off x="4468250" y="8778450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1" name="Google Shape;111;p19"/>
          <p:cNvSpPr txBox="1"/>
          <p:nvPr/>
        </p:nvSpPr>
        <p:spPr>
          <a:xfrm>
            <a:off x="3631900" y="9316125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2" name="Google Shape;112;p19"/>
          <p:cNvSpPr txBox="1"/>
          <p:nvPr/>
        </p:nvSpPr>
        <p:spPr>
          <a:xfrm>
            <a:off x="4468250" y="9316125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3" name="Google Shape;113;p19"/>
          <p:cNvSpPr txBox="1"/>
          <p:nvPr/>
        </p:nvSpPr>
        <p:spPr>
          <a:xfrm>
            <a:off x="5904475" y="8778450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4" name="Google Shape;114;p19"/>
          <p:cNvSpPr txBox="1"/>
          <p:nvPr/>
        </p:nvSpPr>
        <p:spPr>
          <a:xfrm>
            <a:off x="6727450" y="8778450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5" name="Google Shape;115;p19"/>
          <p:cNvSpPr txBox="1"/>
          <p:nvPr/>
        </p:nvSpPr>
        <p:spPr>
          <a:xfrm>
            <a:off x="5904475" y="9316125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16" name="Google Shape;116;p19"/>
          <p:cNvSpPr txBox="1"/>
          <p:nvPr/>
        </p:nvSpPr>
        <p:spPr>
          <a:xfrm>
            <a:off x="6700525" y="9316125"/>
            <a:ext cx="7194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1305650" y="3266450"/>
            <a:ext cx="8400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2" name="Google Shape;122;p20"/>
          <p:cNvSpPr txBox="1"/>
          <p:nvPr/>
        </p:nvSpPr>
        <p:spPr>
          <a:xfrm>
            <a:off x="2999150" y="3266450"/>
            <a:ext cx="8400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3" name="Google Shape;123;p20"/>
          <p:cNvSpPr txBox="1"/>
          <p:nvPr/>
        </p:nvSpPr>
        <p:spPr>
          <a:xfrm>
            <a:off x="4766050" y="3266450"/>
            <a:ext cx="8400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4" name="Google Shape;124;p20"/>
          <p:cNvSpPr txBox="1"/>
          <p:nvPr/>
        </p:nvSpPr>
        <p:spPr>
          <a:xfrm>
            <a:off x="6638550" y="3266450"/>
            <a:ext cx="7815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5" name="Google Shape;125;p20"/>
          <p:cNvSpPr txBox="1"/>
          <p:nvPr/>
        </p:nvSpPr>
        <p:spPr>
          <a:xfrm>
            <a:off x="6732400" y="3776050"/>
            <a:ext cx="7815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6" name="Google Shape;126;p20"/>
          <p:cNvSpPr txBox="1"/>
          <p:nvPr/>
        </p:nvSpPr>
        <p:spPr>
          <a:xfrm>
            <a:off x="4863300" y="3776050"/>
            <a:ext cx="7815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7" name="Google Shape;127;p20"/>
          <p:cNvSpPr txBox="1"/>
          <p:nvPr/>
        </p:nvSpPr>
        <p:spPr>
          <a:xfrm>
            <a:off x="1305650" y="3776050"/>
            <a:ext cx="8400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8" name="Google Shape;128;p20"/>
          <p:cNvSpPr txBox="1"/>
          <p:nvPr/>
        </p:nvSpPr>
        <p:spPr>
          <a:xfrm>
            <a:off x="2999150" y="3776050"/>
            <a:ext cx="8400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29" name="Google Shape;129;p20"/>
          <p:cNvSpPr txBox="1"/>
          <p:nvPr/>
        </p:nvSpPr>
        <p:spPr>
          <a:xfrm>
            <a:off x="1207000" y="4612425"/>
            <a:ext cx="6306900" cy="429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0" name="Google Shape;130;p20"/>
          <p:cNvSpPr txBox="1"/>
          <p:nvPr/>
        </p:nvSpPr>
        <p:spPr>
          <a:xfrm>
            <a:off x="6746275" y="5690938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1" name="Google Shape;131;p20"/>
          <p:cNvSpPr txBox="1"/>
          <p:nvPr/>
        </p:nvSpPr>
        <p:spPr>
          <a:xfrm>
            <a:off x="4935325" y="6106850"/>
            <a:ext cx="7095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2" name="Google Shape;132;p20"/>
          <p:cNvSpPr txBox="1"/>
          <p:nvPr/>
        </p:nvSpPr>
        <p:spPr>
          <a:xfrm>
            <a:off x="5874100" y="6106850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3" name="Google Shape;133;p20"/>
          <p:cNvSpPr txBox="1"/>
          <p:nvPr/>
        </p:nvSpPr>
        <p:spPr>
          <a:xfrm>
            <a:off x="6746275" y="6106850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4" name="Google Shape;134;p20"/>
          <p:cNvSpPr txBox="1"/>
          <p:nvPr/>
        </p:nvSpPr>
        <p:spPr>
          <a:xfrm>
            <a:off x="4968625" y="6514075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5" name="Google Shape;135;p20"/>
          <p:cNvSpPr txBox="1"/>
          <p:nvPr/>
        </p:nvSpPr>
        <p:spPr>
          <a:xfrm>
            <a:off x="5874100" y="6514075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6" name="Google Shape;136;p20"/>
          <p:cNvSpPr txBox="1"/>
          <p:nvPr/>
        </p:nvSpPr>
        <p:spPr>
          <a:xfrm>
            <a:off x="6779575" y="6522750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7" name="Google Shape;137;p20"/>
          <p:cNvSpPr txBox="1"/>
          <p:nvPr/>
        </p:nvSpPr>
        <p:spPr>
          <a:xfrm>
            <a:off x="4968625" y="6921300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8" name="Google Shape;138;p20"/>
          <p:cNvSpPr txBox="1"/>
          <p:nvPr/>
        </p:nvSpPr>
        <p:spPr>
          <a:xfrm>
            <a:off x="5874100" y="6921300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39" name="Google Shape;139;p20"/>
          <p:cNvSpPr txBox="1"/>
          <p:nvPr/>
        </p:nvSpPr>
        <p:spPr>
          <a:xfrm>
            <a:off x="6779575" y="6938650"/>
            <a:ext cx="642900" cy="35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</a:t>
            </a:r>
            <a:r>
              <a:rPr lang="en" sz="900"/>
              <a:t>ype </a:t>
            </a:r>
            <a:endParaRPr sz="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 here</a:t>
            </a:r>
            <a:endParaRPr sz="900"/>
          </a:p>
        </p:txBody>
      </p:sp>
      <p:sp>
        <p:nvSpPr>
          <p:cNvPr id="140" name="Google Shape;140;p20"/>
          <p:cNvSpPr txBox="1"/>
          <p:nvPr/>
        </p:nvSpPr>
        <p:spPr>
          <a:xfrm>
            <a:off x="71925" y="8963900"/>
            <a:ext cx="7442100" cy="9813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Type your answer here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255600" y="266055"/>
            <a:ext cx="7261200" cy="9012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PT Sans Narrow"/>
                <a:ea typeface="PT Sans Narrow"/>
                <a:cs typeface="PT Sans Narrow"/>
                <a:sym typeface="PT Sans Narrow"/>
              </a:rPr>
              <a:t>Explain - Tuesday</a:t>
            </a:r>
            <a:endParaRPr sz="4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3052754" y="564373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55600" y="1515450"/>
            <a:ext cx="7359300" cy="8039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thing you learned about equivalent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      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Where’s a place that you’ve seen equivalent ratios used in the world?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Char char="●"/>
            </a:pPr>
            <a:r>
              <a:rPr lang="en" sz="2400">
                <a:latin typeface="PT Sans Narrow"/>
                <a:ea typeface="PT Sans Narrow"/>
                <a:cs typeface="PT Sans Narrow"/>
                <a:sym typeface="PT Sans Narrow"/>
              </a:rPr>
              <a:t>What’s one question you still have about equivalent ratios?</a:t>
            </a:r>
            <a:endParaRPr sz="24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49632">
            <a:off x="6109950" y="908925"/>
            <a:ext cx="1504950" cy="146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Microsoft Macintosh PowerPoint</Application>
  <PresentationFormat>Custom</PresentationFormat>
  <Paragraphs>627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PT Sans Narrow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Christopher Dawson</cp:lastModifiedBy>
  <cp:revision>1</cp:revision>
  <dcterms:modified xsi:type="dcterms:W3CDTF">2020-05-10T20:16:32Z</dcterms:modified>
</cp:coreProperties>
</file>