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8" r:id="rId1"/>
    <p:sldMasterId id="2147483669" r:id="rId2"/>
  </p:sldMasterIdLst>
  <p:notesMasterIdLst>
    <p:notesMasterId r:id="rId3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EFCBC18C-4A81-443B-BB8E-BA3855156A22}">
  <a:tblStyle styleId="{EFCBC18C-4A81-443B-BB8E-BA3855156A2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77" d="100"/>
          <a:sy n="77" d="100"/>
        </p:scale>
        <p:origin x="-1016" y="-10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4464025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52e4eb09c4_1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52e4eb09c4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82abee7c50_0_5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82abee7c50_0_5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82abee7c50_0_9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82abee7c50_0_9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g52e4eb09c4_1_1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 name="Google Shape;378;g52e4eb09c4_1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g82abee7c50_0_5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4" name="Google Shape;384;g82abee7c50_0_5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g82abee7c50_0_10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9" name="Google Shape;399;g82abee7c50_0_10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g52e4eb09c4_1_2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0" name="Google Shape;410;g52e4eb09c4_1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g52e4eb09c4_1_2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6" name="Google Shape;416;g52e4eb09c4_1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g52e4eb09c4_1_2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2" name="Google Shape;432;g52e4eb09c4_1_2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g52e4eb09c4_1_4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5" name="Google Shape;445;g52e4eb09c4_1_4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52e4eb09c4_1_4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52e4eb09c4_1_4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Google Shape;450;g52e4eb09c4_1_3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1" name="Google Shape;451;g52e4eb09c4_1_3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g52e4eb09c4_1_3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4" name="Google Shape;464;g52e4eb09c4_1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g52e4eb09c4_1_3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 name="Google Shape;477;g52e4eb09c4_1_3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Google Shape;491;g52e4eb09c4_1_3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2" name="Google Shape;492;g52e4eb09c4_1_3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3"/>
        <p:cNvGrpSpPr/>
        <p:nvPr/>
      </p:nvGrpSpPr>
      <p:grpSpPr>
        <a:xfrm>
          <a:off x="0" y="0"/>
          <a:ext cx="0" cy="0"/>
          <a:chOff x="0" y="0"/>
          <a:chExt cx="0" cy="0"/>
        </a:xfrm>
      </p:grpSpPr>
      <p:sp>
        <p:nvSpPr>
          <p:cNvPr id="504" name="Google Shape;504;g52e4eb09c4_1_3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5" name="Google Shape;505;g52e4eb09c4_1_3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Google Shape;519;g52e4eb09c4_1_3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0" name="Google Shape;520;g52e4eb09c4_1_3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1"/>
        <p:cNvGrpSpPr/>
        <p:nvPr/>
      </p:nvGrpSpPr>
      <p:grpSpPr>
        <a:xfrm>
          <a:off x="0" y="0"/>
          <a:ext cx="0" cy="0"/>
          <a:chOff x="0" y="0"/>
          <a:chExt cx="0" cy="0"/>
        </a:xfrm>
      </p:grpSpPr>
      <p:sp>
        <p:nvSpPr>
          <p:cNvPr id="532" name="Google Shape;532;g52e4eb09c4_1_3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3" name="Google Shape;533;g52e4eb09c4_1_3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g52e4eb09c4_1_3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5" name="Google Shape;545;g52e4eb09c4_1_3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3"/>
        <p:cNvGrpSpPr/>
        <p:nvPr/>
      </p:nvGrpSpPr>
      <p:grpSpPr>
        <a:xfrm>
          <a:off x="0" y="0"/>
          <a:ext cx="0" cy="0"/>
          <a:chOff x="0" y="0"/>
          <a:chExt cx="0" cy="0"/>
        </a:xfrm>
      </p:grpSpPr>
      <p:sp>
        <p:nvSpPr>
          <p:cNvPr id="554" name="Google Shape;554;g52e4eb09c4_1_5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5" name="Google Shape;555;g52e4eb09c4_1_5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52e4eb09c4_0_1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52e4eb09c4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6fd8ccc017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6fd8ccc017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82abee7c50_0_6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9" name="Google Shape;269;g82abee7c50_0_6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82abee7c50_0_3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82abee7c50_0_3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82abee7c50_0_7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82abee7c50_0_7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82abee7c50_0_4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82abee7c50_0_4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82abee7c50_0_8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 name="Google Shape;328;g82abee7c50_0_8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hyperlink" Target="https://www.instagram.com/slidesmania/" TargetMode="External"/><Relationship Id="rId13"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hyperlink" Target="https://slidesmania.com/" TargetMode="External"/><Relationship Id="rId3" Type="http://schemas.openxmlformats.org/officeDocument/2006/relationships/image" Target="../media/image1.png"/><Relationship Id="rId4" Type="http://schemas.openxmlformats.org/officeDocument/2006/relationships/hyperlink" Target="https://www.facebook.com/SlidesManiaSM/" TargetMode="External"/><Relationship Id="rId5" Type="http://schemas.openxmlformats.org/officeDocument/2006/relationships/image" Target="../media/image2.png"/><Relationship Id="rId6" Type="http://schemas.openxmlformats.org/officeDocument/2006/relationships/hyperlink" Target="https://twitter.com/SlidesManiaSM/" TargetMode="External"/><Relationship Id="rId7" Type="http://schemas.openxmlformats.org/officeDocument/2006/relationships/image" Target="../media/image3.png"/><Relationship Id="rId8" Type="http://schemas.openxmlformats.org/officeDocument/2006/relationships/hyperlink" Target="https://www.pinterest.com/slidesmania/" TargetMode="External"/><Relationship Id="rId9" Type="http://schemas.openxmlformats.org/officeDocument/2006/relationships/image" Target="../media/image4.png"/><Relationship Id="rId10" Type="http://schemas.openxmlformats.org/officeDocument/2006/relationships/hyperlink" Target="https://www.linkedin.com/company/slidesmania/" TargetMode="Externa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p:cSld name="CUSTOM">
    <p:bg>
      <p:bgPr>
        <a:gradFill>
          <a:gsLst>
            <a:gs pos="0">
              <a:srgbClr val="002060"/>
            </a:gs>
            <a:gs pos="100000">
              <a:srgbClr val="EC20B7"/>
            </a:gs>
          </a:gsLst>
          <a:lin ang="18900044" scaled="0"/>
        </a:gradFill>
        <a:effectLst/>
      </p:bgPr>
    </p:bg>
    <p:spTree>
      <p:nvGrpSpPr>
        <p:cNvPr id="1" name="Shape 8"/>
        <p:cNvGrpSpPr/>
        <p:nvPr/>
      </p:nvGrpSpPr>
      <p:grpSpPr>
        <a:xfrm>
          <a:off x="0" y="0"/>
          <a:ext cx="0" cy="0"/>
          <a:chOff x="0" y="0"/>
          <a:chExt cx="0" cy="0"/>
        </a:xfrm>
      </p:grpSpPr>
      <p:grpSp>
        <p:nvGrpSpPr>
          <p:cNvPr id="9" name="Google Shape;9;p2"/>
          <p:cNvGrpSpPr/>
          <p:nvPr/>
        </p:nvGrpSpPr>
        <p:grpSpPr>
          <a:xfrm>
            <a:off x="598393" y="3355787"/>
            <a:ext cx="3418542" cy="2775983"/>
            <a:chOff x="598393" y="3367740"/>
            <a:chExt cx="3418542" cy="2775983"/>
          </a:xfrm>
        </p:grpSpPr>
        <p:sp>
          <p:nvSpPr>
            <p:cNvPr id="10" name="Google Shape;10;p2"/>
            <p:cNvSpPr/>
            <p:nvPr/>
          </p:nvSpPr>
          <p:spPr>
            <a:xfrm>
              <a:off x="598393" y="3697287"/>
              <a:ext cx="3418542" cy="2438400"/>
            </a:xfrm>
            <a:custGeom>
              <a:avLst/>
              <a:gdLst/>
              <a:ahLst/>
              <a:cxnLst/>
              <a:rect l="l" t="t" r="r" b="b"/>
              <a:pathLst>
                <a:path w="3418542" h="2438400" extrusionOk="0">
                  <a:moveTo>
                    <a:pt x="101608" y="0"/>
                  </a:moveTo>
                  <a:lnTo>
                    <a:pt x="3316934" y="0"/>
                  </a:lnTo>
                  <a:cubicBezTo>
                    <a:pt x="3373051" y="0"/>
                    <a:pt x="3418542" y="45491"/>
                    <a:pt x="3418542" y="101608"/>
                  </a:cubicBezTo>
                  <a:lnTo>
                    <a:pt x="3418542" y="1762125"/>
                  </a:lnTo>
                  <a:lnTo>
                    <a:pt x="2778133" y="1762125"/>
                  </a:lnTo>
                  <a:cubicBezTo>
                    <a:pt x="2722016" y="1762125"/>
                    <a:pt x="2676525" y="1807616"/>
                    <a:pt x="2676525" y="1863733"/>
                  </a:cubicBezTo>
                  <a:lnTo>
                    <a:pt x="2676525" y="2438400"/>
                  </a:lnTo>
                  <a:lnTo>
                    <a:pt x="101608" y="2438400"/>
                  </a:lnTo>
                  <a:cubicBezTo>
                    <a:pt x="45491" y="2438400"/>
                    <a:pt x="0" y="2392909"/>
                    <a:pt x="0" y="2336792"/>
                  </a:cubicBez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1" name="Google Shape;11;p2"/>
            <p:cNvSpPr/>
            <p:nvPr/>
          </p:nvSpPr>
          <p:spPr>
            <a:xfrm>
              <a:off x="729129" y="3836893"/>
              <a:ext cx="3173400" cy="687300"/>
            </a:xfrm>
            <a:prstGeom prst="rect">
              <a:avLst/>
            </a:prstGeom>
            <a:gradFill>
              <a:gsLst>
                <a:gs pos="0">
                  <a:srgbClr val="7030A0"/>
                </a:gs>
                <a:gs pos="51000">
                  <a:srgbClr val="C14BAA"/>
                </a:gs>
                <a:gs pos="100000">
                  <a:srgbClr val="C14BAA"/>
                </a:gs>
              </a:gsLst>
              <a:lin ang="18900044"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2" name="Google Shape;12;p2"/>
            <p:cNvSpPr/>
            <p:nvPr/>
          </p:nvSpPr>
          <p:spPr>
            <a:xfrm>
              <a:off x="1015999" y="3367740"/>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3" name="Google Shape;13;p2"/>
            <p:cNvSpPr/>
            <p:nvPr/>
          </p:nvSpPr>
          <p:spPr>
            <a:xfrm>
              <a:off x="1614393" y="3367740"/>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 name="Google Shape;14;p2"/>
            <p:cNvSpPr/>
            <p:nvPr/>
          </p:nvSpPr>
          <p:spPr>
            <a:xfrm>
              <a:off x="2212787" y="3367740"/>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5" name="Google Shape;15;p2"/>
            <p:cNvSpPr/>
            <p:nvPr/>
          </p:nvSpPr>
          <p:spPr>
            <a:xfrm>
              <a:off x="2811181" y="3367740"/>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6" name="Google Shape;16;p2"/>
            <p:cNvSpPr/>
            <p:nvPr/>
          </p:nvSpPr>
          <p:spPr>
            <a:xfrm>
              <a:off x="3409575" y="3367740"/>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7" name="Google Shape;17;p2"/>
            <p:cNvSpPr/>
            <p:nvPr/>
          </p:nvSpPr>
          <p:spPr>
            <a:xfrm>
              <a:off x="732117" y="5265271"/>
              <a:ext cx="3176075" cy="708750"/>
            </a:xfrm>
            <a:custGeom>
              <a:avLst/>
              <a:gdLst/>
              <a:ahLst/>
              <a:cxnLst/>
              <a:rect l="l" t="t" r="r" b="b"/>
              <a:pathLst>
                <a:path w="3176075" h="800848" extrusionOk="0">
                  <a:moveTo>
                    <a:pt x="0" y="0"/>
                  </a:moveTo>
                  <a:lnTo>
                    <a:pt x="3173506" y="0"/>
                  </a:lnTo>
                  <a:cubicBezTo>
                    <a:pt x="3184961" y="484593"/>
                    <a:pt x="3157070" y="174811"/>
                    <a:pt x="3110753" y="355600"/>
                  </a:cubicBezTo>
                  <a:cubicBezTo>
                    <a:pt x="3034055" y="483098"/>
                    <a:pt x="3047501" y="422836"/>
                    <a:pt x="2713317" y="764989"/>
                  </a:cubicBezTo>
                  <a:lnTo>
                    <a:pt x="0" y="800848"/>
                  </a:lnTo>
                  <a:lnTo>
                    <a:pt x="0" y="0"/>
                  </a:lnTo>
                  <a:close/>
                </a:path>
              </a:pathLst>
            </a:custGeom>
            <a:gradFill>
              <a:gsLst>
                <a:gs pos="0">
                  <a:srgbClr val="7030A0"/>
                </a:gs>
                <a:gs pos="51000">
                  <a:srgbClr val="C14BAA"/>
                </a:gs>
                <a:gs pos="100000">
                  <a:srgbClr val="C14BAA"/>
                </a:gs>
              </a:gsLst>
              <a:lin ang="18900044"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8" name="Google Shape;18;p2"/>
            <p:cNvSpPr/>
            <p:nvPr/>
          </p:nvSpPr>
          <p:spPr>
            <a:xfrm>
              <a:off x="3275105" y="5450541"/>
              <a:ext cx="740424" cy="693182"/>
            </a:xfrm>
            <a:custGeom>
              <a:avLst/>
              <a:gdLst/>
              <a:ahLst/>
              <a:cxnLst/>
              <a:rect l="l" t="t" r="r" b="b"/>
              <a:pathLst>
                <a:path w="742280" h="676275" extrusionOk="0">
                  <a:moveTo>
                    <a:pt x="101608" y="0"/>
                  </a:moveTo>
                  <a:lnTo>
                    <a:pt x="742280" y="4763"/>
                  </a:lnTo>
                  <a:lnTo>
                    <a:pt x="8855" y="676275"/>
                  </a:lnTo>
                  <a:lnTo>
                    <a:pt x="0" y="676275"/>
                  </a:ln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grpSp>
        <p:nvGrpSpPr>
          <p:cNvPr id="19" name="Google Shape;19;p2"/>
          <p:cNvGrpSpPr/>
          <p:nvPr/>
        </p:nvGrpSpPr>
        <p:grpSpPr>
          <a:xfrm>
            <a:off x="4342652" y="3355787"/>
            <a:ext cx="3418542" cy="2775983"/>
            <a:chOff x="4300816" y="3376705"/>
            <a:chExt cx="3418542" cy="2775983"/>
          </a:xfrm>
        </p:grpSpPr>
        <p:sp>
          <p:nvSpPr>
            <p:cNvPr id="20" name="Google Shape;20;p2"/>
            <p:cNvSpPr/>
            <p:nvPr/>
          </p:nvSpPr>
          <p:spPr>
            <a:xfrm>
              <a:off x="4300816" y="3706252"/>
              <a:ext cx="3418542" cy="2438400"/>
            </a:xfrm>
            <a:custGeom>
              <a:avLst/>
              <a:gdLst/>
              <a:ahLst/>
              <a:cxnLst/>
              <a:rect l="l" t="t" r="r" b="b"/>
              <a:pathLst>
                <a:path w="3418542" h="2438400" extrusionOk="0">
                  <a:moveTo>
                    <a:pt x="101608" y="0"/>
                  </a:moveTo>
                  <a:lnTo>
                    <a:pt x="3316934" y="0"/>
                  </a:lnTo>
                  <a:cubicBezTo>
                    <a:pt x="3373051" y="0"/>
                    <a:pt x="3418542" y="45491"/>
                    <a:pt x="3418542" y="101608"/>
                  </a:cubicBezTo>
                  <a:lnTo>
                    <a:pt x="3418542" y="1762125"/>
                  </a:lnTo>
                  <a:lnTo>
                    <a:pt x="2778133" y="1762125"/>
                  </a:lnTo>
                  <a:cubicBezTo>
                    <a:pt x="2722016" y="1762125"/>
                    <a:pt x="2676525" y="1807616"/>
                    <a:pt x="2676525" y="1863733"/>
                  </a:cubicBezTo>
                  <a:lnTo>
                    <a:pt x="2676525" y="2438400"/>
                  </a:lnTo>
                  <a:lnTo>
                    <a:pt x="101608" y="2438400"/>
                  </a:lnTo>
                  <a:cubicBezTo>
                    <a:pt x="45491" y="2438400"/>
                    <a:pt x="0" y="2392909"/>
                    <a:pt x="0" y="2336792"/>
                  </a:cubicBez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1" name="Google Shape;21;p2"/>
            <p:cNvSpPr/>
            <p:nvPr/>
          </p:nvSpPr>
          <p:spPr>
            <a:xfrm>
              <a:off x="4431552" y="3845858"/>
              <a:ext cx="3173400" cy="687300"/>
            </a:xfrm>
            <a:prstGeom prst="rect">
              <a:avLst/>
            </a:prstGeom>
            <a:gradFill>
              <a:gsLst>
                <a:gs pos="0">
                  <a:srgbClr val="002060"/>
                </a:gs>
                <a:gs pos="100000">
                  <a:srgbClr val="00B0F0"/>
                </a:gs>
              </a:gsLst>
              <a:lin ang="18900044"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2" name="Google Shape;22;p2"/>
            <p:cNvSpPr/>
            <p:nvPr/>
          </p:nvSpPr>
          <p:spPr>
            <a:xfrm>
              <a:off x="4718422" y="3376705"/>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3" name="Google Shape;23;p2"/>
            <p:cNvSpPr/>
            <p:nvPr/>
          </p:nvSpPr>
          <p:spPr>
            <a:xfrm>
              <a:off x="5316816" y="3376705"/>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4" name="Google Shape;24;p2"/>
            <p:cNvSpPr/>
            <p:nvPr/>
          </p:nvSpPr>
          <p:spPr>
            <a:xfrm>
              <a:off x="5915210" y="3376705"/>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5" name="Google Shape;25;p2"/>
            <p:cNvSpPr/>
            <p:nvPr/>
          </p:nvSpPr>
          <p:spPr>
            <a:xfrm>
              <a:off x="6513604" y="3376705"/>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6" name="Google Shape;26;p2"/>
            <p:cNvSpPr/>
            <p:nvPr/>
          </p:nvSpPr>
          <p:spPr>
            <a:xfrm>
              <a:off x="7111998" y="3376705"/>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7" name="Google Shape;27;p2"/>
            <p:cNvSpPr/>
            <p:nvPr/>
          </p:nvSpPr>
          <p:spPr>
            <a:xfrm>
              <a:off x="4434540" y="5274236"/>
              <a:ext cx="3176075" cy="708750"/>
            </a:xfrm>
            <a:custGeom>
              <a:avLst/>
              <a:gdLst/>
              <a:ahLst/>
              <a:cxnLst/>
              <a:rect l="l" t="t" r="r" b="b"/>
              <a:pathLst>
                <a:path w="3176075" h="800848" extrusionOk="0">
                  <a:moveTo>
                    <a:pt x="0" y="0"/>
                  </a:moveTo>
                  <a:lnTo>
                    <a:pt x="3173506" y="0"/>
                  </a:lnTo>
                  <a:cubicBezTo>
                    <a:pt x="3184961" y="484593"/>
                    <a:pt x="3157070" y="174811"/>
                    <a:pt x="3110753" y="355600"/>
                  </a:cubicBezTo>
                  <a:cubicBezTo>
                    <a:pt x="3034055" y="483098"/>
                    <a:pt x="3047501" y="422836"/>
                    <a:pt x="2713317" y="764989"/>
                  </a:cubicBezTo>
                  <a:lnTo>
                    <a:pt x="0" y="800848"/>
                  </a:lnTo>
                  <a:lnTo>
                    <a:pt x="0" y="0"/>
                  </a:lnTo>
                  <a:close/>
                </a:path>
              </a:pathLst>
            </a:custGeom>
            <a:gradFill>
              <a:gsLst>
                <a:gs pos="0">
                  <a:srgbClr val="002060"/>
                </a:gs>
                <a:gs pos="100000">
                  <a:srgbClr val="00B0F0"/>
                </a:gs>
              </a:gsLst>
              <a:lin ang="18900044"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8" name="Google Shape;28;p2"/>
            <p:cNvSpPr/>
            <p:nvPr/>
          </p:nvSpPr>
          <p:spPr>
            <a:xfrm>
              <a:off x="6977528" y="5459506"/>
              <a:ext cx="740424" cy="693182"/>
            </a:xfrm>
            <a:custGeom>
              <a:avLst/>
              <a:gdLst/>
              <a:ahLst/>
              <a:cxnLst/>
              <a:rect l="l" t="t" r="r" b="b"/>
              <a:pathLst>
                <a:path w="742280" h="676275" extrusionOk="0">
                  <a:moveTo>
                    <a:pt x="101608" y="0"/>
                  </a:moveTo>
                  <a:lnTo>
                    <a:pt x="742280" y="4763"/>
                  </a:lnTo>
                  <a:lnTo>
                    <a:pt x="8855" y="676275"/>
                  </a:lnTo>
                  <a:lnTo>
                    <a:pt x="0" y="676275"/>
                  </a:ln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grpSp>
        <p:nvGrpSpPr>
          <p:cNvPr id="29" name="Google Shape;29;p2"/>
          <p:cNvGrpSpPr/>
          <p:nvPr/>
        </p:nvGrpSpPr>
        <p:grpSpPr>
          <a:xfrm>
            <a:off x="8086910" y="3355787"/>
            <a:ext cx="3418542" cy="2775983"/>
            <a:chOff x="8086910" y="3355787"/>
            <a:chExt cx="3418542" cy="2775983"/>
          </a:xfrm>
        </p:grpSpPr>
        <p:sp>
          <p:nvSpPr>
            <p:cNvPr id="30" name="Google Shape;30;p2"/>
            <p:cNvSpPr/>
            <p:nvPr/>
          </p:nvSpPr>
          <p:spPr>
            <a:xfrm>
              <a:off x="8086910" y="3685334"/>
              <a:ext cx="3418542" cy="2438400"/>
            </a:xfrm>
            <a:custGeom>
              <a:avLst/>
              <a:gdLst/>
              <a:ahLst/>
              <a:cxnLst/>
              <a:rect l="l" t="t" r="r" b="b"/>
              <a:pathLst>
                <a:path w="3418542" h="2438400" extrusionOk="0">
                  <a:moveTo>
                    <a:pt x="101608" y="0"/>
                  </a:moveTo>
                  <a:lnTo>
                    <a:pt x="3316934" y="0"/>
                  </a:lnTo>
                  <a:cubicBezTo>
                    <a:pt x="3373051" y="0"/>
                    <a:pt x="3418542" y="45491"/>
                    <a:pt x="3418542" y="101608"/>
                  </a:cubicBezTo>
                  <a:lnTo>
                    <a:pt x="3418542" y="1762125"/>
                  </a:lnTo>
                  <a:lnTo>
                    <a:pt x="2778133" y="1762125"/>
                  </a:lnTo>
                  <a:cubicBezTo>
                    <a:pt x="2722016" y="1762125"/>
                    <a:pt x="2676525" y="1807616"/>
                    <a:pt x="2676525" y="1863733"/>
                  </a:cubicBezTo>
                  <a:lnTo>
                    <a:pt x="2676525" y="2438400"/>
                  </a:lnTo>
                  <a:lnTo>
                    <a:pt x="101608" y="2438400"/>
                  </a:lnTo>
                  <a:cubicBezTo>
                    <a:pt x="45491" y="2438400"/>
                    <a:pt x="0" y="2392909"/>
                    <a:pt x="0" y="2336792"/>
                  </a:cubicBez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1" name="Google Shape;31;p2"/>
            <p:cNvSpPr/>
            <p:nvPr/>
          </p:nvSpPr>
          <p:spPr>
            <a:xfrm>
              <a:off x="8217646" y="3824940"/>
              <a:ext cx="3173400" cy="687300"/>
            </a:xfrm>
            <a:prstGeom prst="rect">
              <a:avLst/>
            </a:prstGeom>
            <a:gradFill>
              <a:gsLst>
                <a:gs pos="0">
                  <a:srgbClr val="92D050"/>
                </a:gs>
                <a:gs pos="31000">
                  <a:srgbClr val="92D050"/>
                </a:gs>
                <a:gs pos="100000">
                  <a:srgbClr val="FFFF00"/>
                </a:gs>
              </a:gsLst>
              <a:lin ang="18900044"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2" name="Google Shape;32;p2"/>
            <p:cNvSpPr/>
            <p:nvPr/>
          </p:nvSpPr>
          <p:spPr>
            <a:xfrm>
              <a:off x="8504516" y="3355787"/>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3" name="Google Shape;33;p2"/>
            <p:cNvSpPr/>
            <p:nvPr/>
          </p:nvSpPr>
          <p:spPr>
            <a:xfrm>
              <a:off x="9102910" y="3355787"/>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4" name="Google Shape;34;p2"/>
            <p:cNvSpPr/>
            <p:nvPr/>
          </p:nvSpPr>
          <p:spPr>
            <a:xfrm>
              <a:off x="9701304" y="3355787"/>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5" name="Google Shape;35;p2"/>
            <p:cNvSpPr/>
            <p:nvPr/>
          </p:nvSpPr>
          <p:spPr>
            <a:xfrm>
              <a:off x="10299698" y="3355787"/>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6" name="Google Shape;36;p2"/>
            <p:cNvSpPr/>
            <p:nvPr/>
          </p:nvSpPr>
          <p:spPr>
            <a:xfrm>
              <a:off x="10898092" y="3355787"/>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7" name="Google Shape;37;p2"/>
            <p:cNvSpPr/>
            <p:nvPr/>
          </p:nvSpPr>
          <p:spPr>
            <a:xfrm>
              <a:off x="8220634" y="5253318"/>
              <a:ext cx="3176075" cy="708750"/>
            </a:xfrm>
            <a:custGeom>
              <a:avLst/>
              <a:gdLst/>
              <a:ahLst/>
              <a:cxnLst/>
              <a:rect l="l" t="t" r="r" b="b"/>
              <a:pathLst>
                <a:path w="3176075" h="800848" extrusionOk="0">
                  <a:moveTo>
                    <a:pt x="0" y="0"/>
                  </a:moveTo>
                  <a:lnTo>
                    <a:pt x="3173506" y="0"/>
                  </a:lnTo>
                  <a:cubicBezTo>
                    <a:pt x="3184961" y="484593"/>
                    <a:pt x="3157070" y="174811"/>
                    <a:pt x="3110753" y="355600"/>
                  </a:cubicBezTo>
                  <a:cubicBezTo>
                    <a:pt x="3034055" y="483098"/>
                    <a:pt x="3047501" y="422836"/>
                    <a:pt x="2713317" y="764989"/>
                  </a:cubicBezTo>
                  <a:lnTo>
                    <a:pt x="0" y="800848"/>
                  </a:lnTo>
                  <a:lnTo>
                    <a:pt x="0" y="0"/>
                  </a:lnTo>
                  <a:close/>
                </a:path>
              </a:pathLst>
            </a:custGeom>
            <a:gradFill>
              <a:gsLst>
                <a:gs pos="0">
                  <a:srgbClr val="92D050"/>
                </a:gs>
                <a:gs pos="31000">
                  <a:srgbClr val="92D050"/>
                </a:gs>
                <a:gs pos="100000">
                  <a:srgbClr val="FFFF00"/>
                </a:gs>
              </a:gsLst>
              <a:lin ang="18900044"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8" name="Google Shape;38;p2"/>
            <p:cNvSpPr/>
            <p:nvPr/>
          </p:nvSpPr>
          <p:spPr>
            <a:xfrm>
              <a:off x="10763622" y="5438588"/>
              <a:ext cx="740424" cy="693182"/>
            </a:xfrm>
            <a:custGeom>
              <a:avLst/>
              <a:gdLst/>
              <a:ahLst/>
              <a:cxnLst/>
              <a:rect l="l" t="t" r="r" b="b"/>
              <a:pathLst>
                <a:path w="742280" h="676275" extrusionOk="0">
                  <a:moveTo>
                    <a:pt x="101608" y="0"/>
                  </a:moveTo>
                  <a:lnTo>
                    <a:pt x="742280" y="4763"/>
                  </a:lnTo>
                  <a:lnTo>
                    <a:pt x="8855" y="676275"/>
                  </a:lnTo>
                  <a:lnTo>
                    <a:pt x="0" y="676275"/>
                  </a:ln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grpSp>
        <p:nvGrpSpPr>
          <p:cNvPr id="39" name="Google Shape;39;p2"/>
          <p:cNvGrpSpPr/>
          <p:nvPr/>
        </p:nvGrpSpPr>
        <p:grpSpPr>
          <a:xfrm>
            <a:off x="8131733" y="283882"/>
            <a:ext cx="3418542" cy="2775983"/>
            <a:chOff x="8131733" y="328705"/>
            <a:chExt cx="3418542" cy="2775983"/>
          </a:xfrm>
        </p:grpSpPr>
        <p:sp>
          <p:nvSpPr>
            <p:cNvPr id="40" name="Google Shape;40;p2"/>
            <p:cNvSpPr/>
            <p:nvPr/>
          </p:nvSpPr>
          <p:spPr>
            <a:xfrm>
              <a:off x="8131733" y="658252"/>
              <a:ext cx="3418542" cy="2438400"/>
            </a:xfrm>
            <a:custGeom>
              <a:avLst/>
              <a:gdLst/>
              <a:ahLst/>
              <a:cxnLst/>
              <a:rect l="l" t="t" r="r" b="b"/>
              <a:pathLst>
                <a:path w="3418542" h="2438400" extrusionOk="0">
                  <a:moveTo>
                    <a:pt x="101608" y="0"/>
                  </a:moveTo>
                  <a:lnTo>
                    <a:pt x="3316934" y="0"/>
                  </a:lnTo>
                  <a:cubicBezTo>
                    <a:pt x="3373051" y="0"/>
                    <a:pt x="3418542" y="45491"/>
                    <a:pt x="3418542" y="101608"/>
                  </a:cubicBezTo>
                  <a:lnTo>
                    <a:pt x="3418542" y="1762125"/>
                  </a:lnTo>
                  <a:lnTo>
                    <a:pt x="2778133" y="1762125"/>
                  </a:lnTo>
                  <a:cubicBezTo>
                    <a:pt x="2722016" y="1762125"/>
                    <a:pt x="2676525" y="1807616"/>
                    <a:pt x="2676525" y="1863733"/>
                  </a:cubicBezTo>
                  <a:lnTo>
                    <a:pt x="2676525" y="2438400"/>
                  </a:lnTo>
                  <a:lnTo>
                    <a:pt x="101608" y="2438400"/>
                  </a:lnTo>
                  <a:cubicBezTo>
                    <a:pt x="45491" y="2438400"/>
                    <a:pt x="0" y="2392909"/>
                    <a:pt x="0" y="2336792"/>
                  </a:cubicBez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41" name="Google Shape;41;p2"/>
            <p:cNvSpPr/>
            <p:nvPr/>
          </p:nvSpPr>
          <p:spPr>
            <a:xfrm>
              <a:off x="8262469" y="797858"/>
              <a:ext cx="3173400" cy="687300"/>
            </a:xfrm>
            <a:prstGeom prst="rect">
              <a:avLst/>
            </a:prstGeom>
            <a:gradFill>
              <a:gsLst>
                <a:gs pos="0">
                  <a:srgbClr val="FFC000"/>
                </a:gs>
                <a:gs pos="100000">
                  <a:srgbClr val="FF0000"/>
                </a:gs>
              </a:gsLst>
              <a:lin ang="18900044"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42" name="Google Shape;42;p2"/>
            <p:cNvSpPr/>
            <p:nvPr/>
          </p:nvSpPr>
          <p:spPr>
            <a:xfrm>
              <a:off x="8549339" y="328705"/>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43" name="Google Shape;43;p2"/>
            <p:cNvSpPr/>
            <p:nvPr/>
          </p:nvSpPr>
          <p:spPr>
            <a:xfrm>
              <a:off x="9147733" y="328705"/>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44" name="Google Shape;44;p2"/>
            <p:cNvSpPr/>
            <p:nvPr/>
          </p:nvSpPr>
          <p:spPr>
            <a:xfrm>
              <a:off x="9746127" y="328705"/>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45" name="Google Shape;45;p2"/>
            <p:cNvSpPr/>
            <p:nvPr/>
          </p:nvSpPr>
          <p:spPr>
            <a:xfrm>
              <a:off x="10344521" y="328705"/>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46" name="Google Shape;46;p2"/>
            <p:cNvSpPr/>
            <p:nvPr/>
          </p:nvSpPr>
          <p:spPr>
            <a:xfrm>
              <a:off x="10942915" y="328705"/>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47" name="Google Shape;47;p2"/>
            <p:cNvSpPr/>
            <p:nvPr/>
          </p:nvSpPr>
          <p:spPr>
            <a:xfrm>
              <a:off x="8265457" y="2226236"/>
              <a:ext cx="3176075" cy="708750"/>
            </a:xfrm>
            <a:custGeom>
              <a:avLst/>
              <a:gdLst/>
              <a:ahLst/>
              <a:cxnLst/>
              <a:rect l="l" t="t" r="r" b="b"/>
              <a:pathLst>
                <a:path w="3176075" h="800848" extrusionOk="0">
                  <a:moveTo>
                    <a:pt x="0" y="0"/>
                  </a:moveTo>
                  <a:lnTo>
                    <a:pt x="3173506" y="0"/>
                  </a:lnTo>
                  <a:cubicBezTo>
                    <a:pt x="3184961" y="484593"/>
                    <a:pt x="3157070" y="174811"/>
                    <a:pt x="3110753" y="355600"/>
                  </a:cubicBezTo>
                  <a:cubicBezTo>
                    <a:pt x="3034055" y="483098"/>
                    <a:pt x="3047501" y="422836"/>
                    <a:pt x="2713317" y="764989"/>
                  </a:cubicBezTo>
                  <a:lnTo>
                    <a:pt x="0" y="800848"/>
                  </a:lnTo>
                  <a:lnTo>
                    <a:pt x="0" y="0"/>
                  </a:lnTo>
                  <a:close/>
                </a:path>
              </a:pathLst>
            </a:custGeom>
            <a:gradFill>
              <a:gsLst>
                <a:gs pos="0">
                  <a:srgbClr val="FFC000"/>
                </a:gs>
                <a:gs pos="100000">
                  <a:srgbClr val="FF0000"/>
                </a:gs>
              </a:gsLst>
              <a:lin ang="18900044"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48" name="Google Shape;48;p2"/>
            <p:cNvSpPr/>
            <p:nvPr/>
          </p:nvSpPr>
          <p:spPr>
            <a:xfrm>
              <a:off x="10808445" y="2411506"/>
              <a:ext cx="740424" cy="693182"/>
            </a:xfrm>
            <a:custGeom>
              <a:avLst/>
              <a:gdLst/>
              <a:ahLst/>
              <a:cxnLst/>
              <a:rect l="l" t="t" r="r" b="b"/>
              <a:pathLst>
                <a:path w="742280" h="676275" extrusionOk="0">
                  <a:moveTo>
                    <a:pt x="101608" y="0"/>
                  </a:moveTo>
                  <a:lnTo>
                    <a:pt x="742280" y="4763"/>
                  </a:lnTo>
                  <a:lnTo>
                    <a:pt x="8855" y="676275"/>
                  </a:lnTo>
                  <a:lnTo>
                    <a:pt x="0" y="676275"/>
                  </a:ln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grpSp>
        <p:nvGrpSpPr>
          <p:cNvPr id="49" name="Google Shape;49;p2"/>
          <p:cNvGrpSpPr/>
          <p:nvPr/>
        </p:nvGrpSpPr>
        <p:grpSpPr>
          <a:xfrm>
            <a:off x="4393450" y="283882"/>
            <a:ext cx="3418542" cy="2775983"/>
            <a:chOff x="4393450" y="283882"/>
            <a:chExt cx="3418542" cy="2775983"/>
          </a:xfrm>
        </p:grpSpPr>
        <p:sp>
          <p:nvSpPr>
            <p:cNvPr id="50" name="Google Shape;50;p2"/>
            <p:cNvSpPr/>
            <p:nvPr/>
          </p:nvSpPr>
          <p:spPr>
            <a:xfrm>
              <a:off x="4393450" y="613429"/>
              <a:ext cx="3418542" cy="2438400"/>
            </a:xfrm>
            <a:custGeom>
              <a:avLst/>
              <a:gdLst/>
              <a:ahLst/>
              <a:cxnLst/>
              <a:rect l="l" t="t" r="r" b="b"/>
              <a:pathLst>
                <a:path w="3418542" h="2438400" extrusionOk="0">
                  <a:moveTo>
                    <a:pt x="101608" y="0"/>
                  </a:moveTo>
                  <a:lnTo>
                    <a:pt x="3316934" y="0"/>
                  </a:lnTo>
                  <a:cubicBezTo>
                    <a:pt x="3373051" y="0"/>
                    <a:pt x="3418542" y="45491"/>
                    <a:pt x="3418542" y="101608"/>
                  </a:cubicBezTo>
                  <a:lnTo>
                    <a:pt x="3418542" y="1762125"/>
                  </a:lnTo>
                  <a:lnTo>
                    <a:pt x="2778133" y="1762125"/>
                  </a:lnTo>
                  <a:cubicBezTo>
                    <a:pt x="2722016" y="1762125"/>
                    <a:pt x="2676525" y="1807616"/>
                    <a:pt x="2676525" y="1863733"/>
                  </a:cubicBezTo>
                  <a:lnTo>
                    <a:pt x="2676525" y="2438400"/>
                  </a:lnTo>
                  <a:lnTo>
                    <a:pt x="101608" y="2438400"/>
                  </a:lnTo>
                  <a:cubicBezTo>
                    <a:pt x="45491" y="2438400"/>
                    <a:pt x="0" y="2392909"/>
                    <a:pt x="0" y="2336792"/>
                  </a:cubicBez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51" name="Google Shape;51;p2"/>
            <p:cNvSpPr/>
            <p:nvPr/>
          </p:nvSpPr>
          <p:spPr>
            <a:xfrm>
              <a:off x="4524186" y="753035"/>
              <a:ext cx="3173400" cy="687300"/>
            </a:xfrm>
            <a:prstGeom prst="rect">
              <a:avLst/>
            </a:prstGeom>
            <a:gradFill>
              <a:gsLst>
                <a:gs pos="0">
                  <a:srgbClr val="FFFF00"/>
                </a:gs>
                <a:gs pos="64000">
                  <a:srgbClr val="FFC000"/>
                </a:gs>
                <a:gs pos="100000">
                  <a:srgbClr val="FFC000"/>
                </a:gs>
              </a:gsLst>
              <a:lin ang="18900044"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52" name="Google Shape;52;p2"/>
            <p:cNvSpPr/>
            <p:nvPr/>
          </p:nvSpPr>
          <p:spPr>
            <a:xfrm>
              <a:off x="4811056" y="283882"/>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53" name="Google Shape;53;p2"/>
            <p:cNvSpPr/>
            <p:nvPr/>
          </p:nvSpPr>
          <p:spPr>
            <a:xfrm>
              <a:off x="5409450" y="283882"/>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54" name="Google Shape;54;p2"/>
            <p:cNvSpPr/>
            <p:nvPr/>
          </p:nvSpPr>
          <p:spPr>
            <a:xfrm>
              <a:off x="6007844" y="283882"/>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55" name="Google Shape;55;p2"/>
            <p:cNvSpPr/>
            <p:nvPr/>
          </p:nvSpPr>
          <p:spPr>
            <a:xfrm>
              <a:off x="6606238" y="283882"/>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56" name="Google Shape;56;p2"/>
            <p:cNvSpPr/>
            <p:nvPr/>
          </p:nvSpPr>
          <p:spPr>
            <a:xfrm>
              <a:off x="7204632" y="283882"/>
              <a:ext cx="197100" cy="6633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57" name="Google Shape;57;p2"/>
            <p:cNvSpPr/>
            <p:nvPr/>
          </p:nvSpPr>
          <p:spPr>
            <a:xfrm>
              <a:off x="4527174" y="2181413"/>
              <a:ext cx="3176075" cy="708750"/>
            </a:xfrm>
            <a:custGeom>
              <a:avLst/>
              <a:gdLst/>
              <a:ahLst/>
              <a:cxnLst/>
              <a:rect l="l" t="t" r="r" b="b"/>
              <a:pathLst>
                <a:path w="3176075" h="800848" extrusionOk="0">
                  <a:moveTo>
                    <a:pt x="0" y="0"/>
                  </a:moveTo>
                  <a:lnTo>
                    <a:pt x="3173506" y="0"/>
                  </a:lnTo>
                  <a:cubicBezTo>
                    <a:pt x="3184961" y="484593"/>
                    <a:pt x="3157070" y="174811"/>
                    <a:pt x="3110753" y="355600"/>
                  </a:cubicBezTo>
                  <a:cubicBezTo>
                    <a:pt x="3034055" y="483098"/>
                    <a:pt x="3047501" y="422836"/>
                    <a:pt x="2713317" y="764989"/>
                  </a:cubicBezTo>
                  <a:lnTo>
                    <a:pt x="0" y="800848"/>
                  </a:lnTo>
                  <a:lnTo>
                    <a:pt x="0" y="0"/>
                  </a:lnTo>
                  <a:close/>
                </a:path>
              </a:pathLst>
            </a:custGeom>
            <a:gradFill>
              <a:gsLst>
                <a:gs pos="0">
                  <a:srgbClr val="FFFF00"/>
                </a:gs>
                <a:gs pos="64000">
                  <a:srgbClr val="FFC000"/>
                </a:gs>
                <a:gs pos="100000">
                  <a:srgbClr val="FFC000"/>
                </a:gs>
              </a:gsLst>
              <a:lin ang="18900044"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58" name="Google Shape;58;p2"/>
            <p:cNvSpPr/>
            <p:nvPr/>
          </p:nvSpPr>
          <p:spPr>
            <a:xfrm>
              <a:off x="7070162" y="2366683"/>
              <a:ext cx="740424" cy="693182"/>
            </a:xfrm>
            <a:custGeom>
              <a:avLst/>
              <a:gdLst/>
              <a:ahLst/>
              <a:cxnLst/>
              <a:rect l="l" t="t" r="r" b="b"/>
              <a:pathLst>
                <a:path w="742280" h="676275" extrusionOk="0">
                  <a:moveTo>
                    <a:pt x="101608" y="0"/>
                  </a:moveTo>
                  <a:lnTo>
                    <a:pt x="742280" y="4763"/>
                  </a:lnTo>
                  <a:lnTo>
                    <a:pt x="8855" y="676275"/>
                  </a:lnTo>
                  <a:lnTo>
                    <a:pt x="0" y="676275"/>
                  </a:ln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sp>
        <p:nvSpPr>
          <p:cNvPr id="59" name="Google Shape;59;p2"/>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algn="r" rtl="0">
              <a:buNone/>
              <a:defRPr sz="1300">
                <a:solidFill>
                  <a:schemeClr val="dk2"/>
                </a:solidFill>
              </a:defRPr>
            </a:lvl1pPr>
            <a:lvl2pPr lvl="1" algn="r" rtl="0">
              <a:buNone/>
              <a:defRPr sz="1300">
                <a:solidFill>
                  <a:schemeClr val="dk2"/>
                </a:solidFill>
              </a:defRPr>
            </a:lvl2pPr>
            <a:lvl3pPr lvl="2" algn="r" rtl="0">
              <a:buNone/>
              <a:defRPr sz="1300">
                <a:solidFill>
                  <a:schemeClr val="dk2"/>
                </a:solidFill>
              </a:defRPr>
            </a:lvl3pPr>
            <a:lvl4pPr lvl="3" algn="r" rtl="0">
              <a:buNone/>
              <a:defRPr sz="1300">
                <a:solidFill>
                  <a:schemeClr val="dk2"/>
                </a:solidFill>
              </a:defRPr>
            </a:lvl4pPr>
            <a:lvl5pPr lvl="4" algn="r" rtl="0">
              <a:buNone/>
              <a:defRPr sz="1300">
                <a:solidFill>
                  <a:schemeClr val="dk2"/>
                </a:solidFill>
              </a:defRPr>
            </a:lvl5pPr>
            <a:lvl6pPr lvl="5" algn="r" rtl="0">
              <a:buNone/>
              <a:defRPr sz="1300">
                <a:solidFill>
                  <a:schemeClr val="dk2"/>
                </a:solidFill>
              </a:defRPr>
            </a:lvl6pPr>
            <a:lvl7pPr lvl="6" algn="r" rtl="0">
              <a:buNone/>
              <a:defRPr sz="1300">
                <a:solidFill>
                  <a:schemeClr val="dk2"/>
                </a:solidFill>
              </a:defRPr>
            </a:lvl7pPr>
            <a:lvl8pPr lvl="7" algn="r" rtl="0">
              <a:buNone/>
              <a:defRPr sz="1300">
                <a:solidFill>
                  <a:schemeClr val="dk2"/>
                </a:solidFill>
              </a:defRPr>
            </a:lvl8pPr>
            <a:lvl9pPr lvl="8" algn="r" rtl="0">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8"/>
        <p:cNvGrpSpPr/>
        <p:nvPr/>
      </p:nvGrpSpPr>
      <p:grpSpPr>
        <a:xfrm>
          <a:off x="0" y="0"/>
          <a:ext cx="0" cy="0"/>
          <a:chOff x="0" y="0"/>
          <a:chExt cx="0" cy="0"/>
        </a:xfrm>
      </p:grpSpPr>
      <p:sp>
        <p:nvSpPr>
          <p:cNvPr id="169" name="Google Shape;169;p12"/>
          <p:cNvSpPr txBox="1">
            <a:spLocks noGrp="1"/>
          </p:cNvSpPr>
          <p:nvPr>
            <p:ph type="ctrTitle"/>
          </p:nvPr>
        </p:nvSpPr>
        <p:spPr>
          <a:xfrm>
            <a:off x="415611" y="992767"/>
            <a:ext cx="11360700" cy="2736900"/>
          </a:xfrm>
          <a:prstGeom prst="rect">
            <a:avLst/>
          </a:prstGeom>
        </p:spPr>
        <p:txBody>
          <a:bodyPr spcFirstLastPara="1" wrap="square" lIns="121900" tIns="121900" rIns="121900" bIns="121900" anchor="b" anchorCtr="0">
            <a:noAutofit/>
          </a:bodyPr>
          <a:lstStyle>
            <a:lvl1pPr lvl="0" algn="ctr" rtl="0">
              <a:spcBef>
                <a:spcPts val="0"/>
              </a:spcBef>
              <a:spcAft>
                <a:spcPts val="0"/>
              </a:spcAft>
              <a:buSzPts val="6900"/>
              <a:buNone/>
              <a:defRPr sz="6900"/>
            </a:lvl1pPr>
            <a:lvl2pPr lvl="1" algn="ctr" rtl="0">
              <a:spcBef>
                <a:spcPts val="0"/>
              </a:spcBef>
              <a:spcAft>
                <a:spcPts val="0"/>
              </a:spcAft>
              <a:buSzPts val="6900"/>
              <a:buNone/>
              <a:defRPr sz="6900"/>
            </a:lvl2pPr>
            <a:lvl3pPr lvl="2" algn="ctr" rtl="0">
              <a:spcBef>
                <a:spcPts val="0"/>
              </a:spcBef>
              <a:spcAft>
                <a:spcPts val="0"/>
              </a:spcAft>
              <a:buSzPts val="6900"/>
              <a:buNone/>
              <a:defRPr sz="6900"/>
            </a:lvl3pPr>
            <a:lvl4pPr lvl="3" algn="ctr" rtl="0">
              <a:spcBef>
                <a:spcPts val="0"/>
              </a:spcBef>
              <a:spcAft>
                <a:spcPts val="0"/>
              </a:spcAft>
              <a:buSzPts val="6900"/>
              <a:buNone/>
              <a:defRPr sz="6900"/>
            </a:lvl4pPr>
            <a:lvl5pPr lvl="4" algn="ctr" rtl="0">
              <a:spcBef>
                <a:spcPts val="0"/>
              </a:spcBef>
              <a:spcAft>
                <a:spcPts val="0"/>
              </a:spcAft>
              <a:buSzPts val="6900"/>
              <a:buNone/>
              <a:defRPr sz="6900"/>
            </a:lvl5pPr>
            <a:lvl6pPr lvl="5" algn="ctr" rtl="0">
              <a:spcBef>
                <a:spcPts val="0"/>
              </a:spcBef>
              <a:spcAft>
                <a:spcPts val="0"/>
              </a:spcAft>
              <a:buSzPts val="6900"/>
              <a:buNone/>
              <a:defRPr sz="6900"/>
            </a:lvl6pPr>
            <a:lvl7pPr lvl="6" algn="ctr" rtl="0">
              <a:spcBef>
                <a:spcPts val="0"/>
              </a:spcBef>
              <a:spcAft>
                <a:spcPts val="0"/>
              </a:spcAft>
              <a:buSzPts val="6900"/>
              <a:buNone/>
              <a:defRPr sz="6900"/>
            </a:lvl7pPr>
            <a:lvl8pPr lvl="7" algn="ctr" rtl="0">
              <a:spcBef>
                <a:spcPts val="0"/>
              </a:spcBef>
              <a:spcAft>
                <a:spcPts val="0"/>
              </a:spcAft>
              <a:buSzPts val="6900"/>
              <a:buNone/>
              <a:defRPr sz="6900"/>
            </a:lvl8pPr>
            <a:lvl9pPr lvl="8" algn="ctr" rtl="0">
              <a:spcBef>
                <a:spcPts val="0"/>
              </a:spcBef>
              <a:spcAft>
                <a:spcPts val="0"/>
              </a:spcAft>
              <a:buSzPts val="6900"/>
              <a:buNone/>
              <a:defRPr sz="6900"/>
            </a:lvl9pPr>
          </a:lstStyle>
          <a:p>
            <a:endParaRPr/>
          </a:p>
        </p:txBody>
      </p:sp>
      <p:sp>
        <p:nvSpPr>
          <p:cNvPr id="170" name="Google Shape;170;p12"/>
          <p:cNvSpPr txBox="1">
            <a:spLocks noGrp="1"/>
          </p:cNvSpPr>
          <p:nvPr>
            <p:ph type="subTitle" idx="1"/>
          </p:nvPr>
        </p:nvSpPr>
        <p:spPr>
          <a:xfrm>
            <a:off x="415600" y="3778833"/>
            <a:ext cx="11360700" cy="1056900"/>
          </a:xfrm>
          <a:prstGeom prst="rect">
            <a:avLst/>
          </a:prstGeom>
        </p:spPr>
        <p:txBody>
          <a:bodyPr spcFirstLastPara="1" wrap="square" lIns="121900" tIns="121900" rIns="121900" bIns="121900" anchor="t" anchorCtr="0">
            <a:noAutofit/>
          </a:bodyPr>
          <a:lstStyle>
            <a:lvl1pPr lvl="0" algn="ctr" rtl="0">
              <a:lnSpc>
                <a:spcPct val="100000"/>
              </a:lnSpc>
              <a:spcBef>
                <a:spcPts val="0"/>
              </a:spcBef>
              <a:spcAft>
                <a:spcPts val="0"/>
              </a:spcAft>
              <a:buSzPts val="3700"/>
              <a:buNone/>
              <a:defRPr sz="3700"/>
            </a:lvl1pPr>
            <a:lvl2pPr lvl="1" algn="ctr" rtl="0">
              <a:lnSpc>
                <a:spcPct val="100000"/>
              </a:lnSpc>
              <a:spcBef>
                <a:spcPts val="0"/>
              </a:spcBef>
              <a:spcAft>
                <a:spcPts val="0"/>
              </a:spcAft>
              <a:buSzPts val="3700"/>
              <a:buNone/>
              <a:defRPr sz="3700"/>
            </a:lvl2pPr>
            <a:lvl3pPr lvl="2" algn="ctr" rtl="0">
              <a:lnSpc>
                <a:spcPct val="100000"/>
              </a:lnSpc>
              <a:spcBef>
                <a:spcPts val="0"/>
              </a:spcBef>
              <a:spcAft>
                <a:spcPts val="0"/>
              </a:spcAft>
              <a:buSzPts val="3700"/>
              <a:buNone/>
              <a:defRPr sz="3700"/>
            </a:lvl3pPr>
            <a:lvl4pPr lvl="3" algn="ctr" rtl="0">
              <a:lnSpc>
                <a:spcPct val="100000"/>
              </a:lnSpc>
              <a:spcBef>
                <a:spcPts val="0"/>
              </a:spcBef>
              <a:spcAft>
                <a:spcPts val="0"/>
              </a:spcAft>
              <a:buSzPts val="3700"/>
              <a:buNone/>
              <a:defRPr sz="3700"/>
            </a:lvl4pPr>
            <a:lvl5pPr lvl="4" algn="ctr" rtl="0">
              <a:lnSpc>
                <a:spcPct val="100000"/>
              </a:lnSpc>
              <a:spcBef>
                <a:spcPts val="0"/>
              </a:spcBef>
              <a:spcAft>
                <a:spcPts val="0"/>
              </a:spcAft>
              <a:buSzPts val="3700"/>
              <a:buNone/>
              <a:defRPr sz="3700"/>
            </a:lvl5pPr>
            <a:lvl6pPr lvl="5" algn="ctr" rtl="0">
              <a:lnSpc>
                <a:spcPct val="100000"/>
              </a:lnSpc>
              <a:spcBef>
                <a:spcPts val="0"/>
              </a:spcBef>
              <a:spcAft>
                <a:spcPts val="0"/>
              </a:spcAft>
              <a:buSzPts val="3700"/>
              <a:buNone/>
              <a:defRPr sz="3700"/>
            </a:lvl6pPr>
            <a:lvl7pPr lvl="6" algn="ctr" rtl="0">
              <a:lnSpc>
                <a:spcPct val="100000"/>
              </a:lnSpc>
              <a:spcBef>
                <a:spcPts val="0"/>
              </a:spcBef>
              <a:spcAft>
                <a:spcPts val="0"/>
              </a:spcAft>
              <a:buSzPts val="3700"/>
              <a:buNone/>
              <a:defRPr sz="3700"/>
            </a:lvl7pPr>
            <a:lvl8pPr lvl="7" algn="ctr" rtl="0">
              <a:lnSpc>
                <a:spcPct val="100000"/>
              </a:lnSpc>
              <a:spcBef>
                <a:spcPts val="0"/>
              </a:spcBef>
              <a:spcAft>
                <a:spcPts val="0"/>
              </a:spcAft>
              <a:buSzPts val="3700"/>
              <a:buNone/>
              <a:defRPr sz="3700"/>
            </a:lvl8pPr>
            <a:lvl9pPr lvl="8" algn="ctr" rtl="0">
              <a:lnSpc>
                <a:spcPct val="100000"/>
              </a:lnSpc>
              <a:spcBef>
                <a:spcPts val="0"/>
              </a:spcBef>
              <a:spcAft>
                <a:spcPts val="0"/>
              </a:spcAft>
              <a:buSzPts val="3700"/>
              <a:buNone/>
              <a:defRPr sz="3700"/>
            </a:lvl9pPr>
          </a:lstStyle>
          <a:p>
            <a:endParaRPr/>
          </a:p>
        </p:txBody>
      </p:sp>
      <p:sp>
        <p:nvSpPr>
          <p:cNvPr id="171" name="Google Shape;171;p12"/>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2"/>
        <p:cNvGrpSpPr/>
        <p:nvPr/>
      </p:nvGrpSpPr>
      <p:grpSpPr>
        <a:xfrm>
          <a:off x="0" y="0"/>
          <a:ext cx="0" cy="0"/>
          <a:chOff x="0" y="0"/>
          <a:chExt cx="0" cy="0"/>
        </a:xfrm>
      </p:grpSpPr>
      <p:sp>
        <p:nvSpPr>
          <p:cNvPr id="173" name="Google Shape;173;p13"/>
          <p:cNvSpPr txBox="1">
            <a:spLocks noGrp="1"/>
          </p:cNvSpPr>
          <p:nvPr>
            <p:ph type="title"/>
          </p:nvPr>
        </p:nvSpPr>
        <p:spPr>
          <a:xfrm>
            <a:off x="415600" y="2867800"/>
            <a:ext cx="11360700" cy="1122300"/>
          </a:xfrm>
          <a:prstGeom prst="rect">
            <a:avLst/>
          </a:prstGeom>
        </p:spPr>
        <p:txBody>
          <a:bodyPr spcFirstLastPara="1" wrap="square" lIns="121900" tIns="121900" rIns="121900" bIns="121900" anchor="ctr" anchorCtr="0">
            <a:noAutofit/>
          </a:bodyPr>
          <a:lstStyle>
            <a:lvl1pPr lvl="0" algn="ctr"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
        <p:nvSpPr>
          <p:cNvPr id="174" name="Google Shape;174;p13"/>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5"/>
        <p:cNvGrpSpPr/>
        <p:nvPr/>
      </p:nvGrpSpPr>
      <p:grpSpPr>
        <a:xfrm>
          <a:off x="0" y="0"/>
          <a:ext cx="0" cy="0"/>
          <a:chOff x="0" y="0"/>
          <a:chExt cx="0" cy="0"/>
        </a:xfrm>
      </p:grpSpPr>
      <p:sp>
        <p:nvSpPr>
          <p:cNvPr id="176" name="Google Shape;176;p14"/>
          <p:cNvSpPr txBox="1">
            <a:spLocks noGrp="1"/>
          </p:cNvSpPr>
          <p:nvPr>
            <p:ph type="title"/>
          </p:nvPr>
        </p:nvSpPr>
        <p:spPr>
          <a:xfrm>
            <a:off x="415600" y="593367"/>
            <a:ext cx="11360700" cy="763500"/>
          </a:xfrm>
          <a:prstGeom prst="rect">
            <a:avLst/>
          </a:prstGeom>
        </p:spPr>
        <p:txBody>
          <a:bodyPr spcFirstLastPara="1" wrap="square" lIns="121900" tIns="121900" rIns="121900" bIns="121900" anchor="t" anchorCtr="0">
            <a:noAutofit/>
          </a:bodyPr>
          <a:lstStyle>
            <a:lvl1pPr lvl="0" rtl="0">
              <a:spcBef>
                <a:spcPts val="0"/>
              </a:spcBef>
              <a:spcAft>
                <a:spcPts val="0"/>
              </a:spcAft>
              <a:buSzPts val="37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a:endParaRPr/>
          </a:p>
        </p:txBody>
      </p:sp>
      <p:sp>
        <p:nvSpPr>
          <p:cNvPr id="177" name="Google Shape;177;p14"/>
          <p:cNvSpPr txBox="1">
            <a:spLocks noGrp="1"/>
          </p:cNvSpPr>
          <p:nvPr>
            <p:ph type="body" idx="1"/>
          </p:nvPr>
        </p:nvSpPr>
        <p:spPr>
          <a:xfrm>
            <a:off x="415600" y="1536633"/>
            <a:ext cx="11360700" cy="4555200"/>
          </a:xfrm>
          <a:prstGeom prst="rect">
            <a:avLst/>
          </a:prstGeom>
        </p:spPr>
        <p:txBody>
          <a:bodyPr spcFirstLastPara="1" wrap="square" lIns="121900" tIns="121900" rIns="121900" bIns="121900" anchor="t" anchorCtr="0">
            <a:noAutofit/>
          </a:bodyPr>
          <a:lstStyle>
            <a:lvl1pPr marL="457200" lvl="0" indent="-381000" rtl="0">
              <a:spcBef>
                <a:spcPts val="0"/>
              </a:spcBef>
              <a:spcAft>
                <a:spcPts val="0"/>
              </a:spcAft>
              <a:buSzPts val="2400"/>
              <a:buChar char="●"/>
              <a:defRPr/>
            </a:lvl1pPr>
            <a:lvl2pPr marL="914400" lvl="1" indent="-349250" rtl="0">
              <a:spcBef>
                <a:spcPts val="2100"/>
              </a:spcBef>
              <a:spcAft>
                <a:spcPts val="0"/>
              </a:spcAft>
              <a:buSzPts val="1900"/>
              <a:buChar char="○"/>
              <a:defRPr/>
            </a:lvl2pPr>
            <a:lvl3pPr marL="1371600" lvl="2" indent="-349250" rtl="0">
              <a:spcBef>
                <a:spcPts val="2100"/>
              </a:spcBef>
              <a:spcAft>
                <a:spcPts val="0"/>
              </a:spcAft>
              <a:buSzPts val="1900"/>
              <a:buChar char="■"/>
              <a:defRPr/>
            </a:lvl3pPr>
            <a:lvl4pPr marL="1828800" lvl="3" indent="-349250" rtl="0">
              <a:spcBef>
                <a:spcPts val="2100"/>
              </a:spcBef>
              <a:spcAft>
                <a:spcPts val="0"/>
              </a:spcAft>
              <a:buSzPts val="1900"/>
              <a:buChar char="●"/>
              <a:defRPr/>
            </a:lvl4pPr>
            <a:lvl5pPr marL="2286000" lvl="4" indent="-349250" rtl="0">
              <a:spcBef>
                <a:spcPts val="2100"/>
              </a:spcBef>
              <a:spcAft>
                <a:spcPts val="0"/>
              </a:spcAft>
              <a:buSzPts val="1900"/>
              <a:buChar char="○"/>
              <a:defRPr/>
            </a:lvl5pPr>
            <a:lvl6pPr marL="2743200" lvl="5" indent="-349250" rtl="0">
              <a:spcBef>
                <a:spcPts val="2100"/>
              </a:spcBef>
              <a:spcAft>
                <a:spcPts val="0"/>
              </a:spcAft>
              <a:buSzPts val="1900"/>
              <a:buChar char="■"/>
              <a:defRPr/>
            </a:lvl6pPr>
            <a:lvl7pPr marL="3200400" lvl="6" indent="-349250" rtl="0">
              <a:spcBef>
                <a:spcPts val="2100"/>
              </a:spcBef>
              <a:spcAft>
                <a:spcPts val="0"/>
              </a:spcAft>
              <a:buSzPts val="1900"/>
              <a:buChar char="●"/>
              <a:defRPr/>
            </a:lvl7pPr>
            <a:lvl8pPr marL="3657600" lvl="7" indent="-349250" rtl="0">
              <a:spcBef>
                <a:spcPts val="2100"/>
              </a:spcBef>
              <a:spcAft>
                <a:spcPts val="0"/>
              </a:spcAft>
              <a:buSzPts val="1900"/>
              <a:buChar char="○"/>
              <a:defRPr/>
            </a:lvl8pPr>
            <a:lvl9pPr marL="4114800" lvl="8" indent="-349250" rtl="0">
              <a:spcBef>
                <a:spcPts val="2100"/>
              </a:spcBef>
              <a:spcAft>
                <a:spcPts val="2100"/>
              </a:spcAft>
              <a:buSzPts val="1900"/>
              <a:buChar char="■"/>
              <a:defRPr/>
            </a:lvl9pPr>
          </a:lstStyle>
          <a:p>
            <a:endParaRPr/>
          </a:p>
        </p:txBody>
      </p:sp>
      <p:sp>
        <p:nvSpPr>
          <p:cNvPr id="178" name="Google Shape;178;p14"/>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79"/>
        <p:cNvGrpSpPr/>
        <p:nvPr/>
      </p:nvGrpSpPr>
      <p:grpSpPr>
        <a:xfrm>
          <a:off x="0" y="0"/>
          <a:ext cx="0" cy="0"/>
          <a:chOff x="0" y="0"/>
          <a:chExt cx="0" cy="0"/>
        </a:xfrm>
      </p:grpSpPr>
      <p:sp>
        <p:nvSpPr>
          <p:cNvPr id="180" name="Google Shape;180;p15"/>
          <p:cNvSpPr txBox="1">
            <a:spLocks noGrp="1"/>
          </p:cNvSpPr>
          <p:nvPr>
            <p:ph type="title"/>
          </p:nvPr>
        </p:nvSpPr>
        <p:spPr>
          <a:xfrm>
            <a:off x="415600" y="593367"/>
            <a:ext cx="11360700" cy="763500"/>
          </a:xfrm>
          <a:prstGeom prst="rect">
            <a:avLst/>
          </a:prstGeom>
        </p:spPr>
        <p:txBody>
          <a:bodyPr spcFirstLastPara="1" wrap="square" lIns="121900" tIns="121900" rIns="121900" bIns="121900" anchor="t" anchorCtr="0">
            <a:noAutofit/>
          </a:bodyPr>
          <a:lstStyle>
            <a:lvl1pPr lvl="0" rtl="0">
              <a:spcBef>
                <a:spcPts val="0"/>
              </a:spcBef>
              <a:spcAft>
                <a:spcPts val="0"/>
              </a:spcAft>
              <a:buSzPts val="37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a:endParaRPr/>
          </a:p>
        </p:txBody>
      </p:sp>
      <p:sp>
        <p:nvSpPr>
          <p:cNvPr id="181" name="Google Shape;181;p15"/>
          <p:cNvSpPr txBox="1">
            <a:spLocks noGrp="1"/>
          </p:cNvSpPr>
          <p:nvPr>
            <p:ph type="body" idx="1"/>
          </p:nvPr>
        </p:nvSpPr>
        <p:spPr>
          <a:xfrm>
            <a:off x="415600" y="1536633"/>
            <a:ext cx="5333100" cy="4555200"/>
          </a:xfrm>
          <a:prstGeom prst="rect">
            <a:avLst/>
          </a:prstGeom>
        </p:spPr>
        <p:txBody>
          <a:bodyPr spcFirstLastPara="1" wrap="square" lIns="121900" tIns="121900" rIns="121900" bIns="121900" anchor="t" anchorCtr="0">
            <a:noAutofit/>
          </a:bodyPr>
          <a:lstStyle>
            <a:lvl1pPr marL="457200" lvl="0" indent="-349250" rtl="0">
              <a:spcBef>
                <a:spcPts val="0"/>
              </a:spcBef>
              <a:spcAft>
                <a:spcPts val="0"/>
              </a:spcAft>
              <a:buSzPts val="1900"/>
              <a:buChar char="●"/>
              <a:defRPr sz="1900"/>
            </a:lvl1pPr>
            <a:lvl2pPr marL="914400" lvl="1" indent="-330200" rtl="0">
              <a:spcBef>
                <a:spcPts val="2100"/>
              </a:spcBef>
              <a:spcAft>
                <a:spcPts val="0"/>
              </a:spcAft>
              <a:buSzPts val="1600"/>
              <a:buChar char="○"/>
              <a:defRPr sz="1600"/>
            </a:lvl2pPr>
            <a:lvl3pPr marL="1371600" lvl="2" indent="-330200" rtl="0">
              <a:spcBef>
                <a:spcPts val="2100"/>
              </a:spcBef>
              <a:spcAft>
                <a:spcPts val="0"/>
              </a:spcAft>
              <a:buSzPts val="1600"/>
              <a:buChar char="■"/>
              <a:defRPr sz="1600"/>
            </a:lvl3pPr>
            <a:lvl4pPr marL="1828800" lvl="3" indent="-330200" rtl="0">
              <a:spcBef>
                <a:spcPts val="2100"/>
              </a:spcBef>
              <a:spcAft>
                <a:spcPts val="0"/>
              </a:spcAft>
              <a:buSzPts val="1600"/>
              <a:buChar char="●"/>
              <a:defRPr sz="1600"/>
            </a:lvl4pPr>
            <a:lvl5pPr marL="2286000" lvl="4" indent="-330200" rtl="0">
              <a:spcBef>
                <a:spcPts val="2100"/>
              </a:spcBef>
              <a:spcAft>
                <a:spcPts val="0"/>
              </a:spcAft>
              <a:buSzPts val="1600"/>
              <a:buChar char="○"/>
              <a:defRPr sz="1600"/>
            </a:lvl5pPr>
            <a:lvl6pPr marL="2743200" lvl="5" indent="-330200" rtl="0">
              <a:spcBef>
                <a:spcPts val="2100"/>
              </a:spcBef>
              <a:spcAft>
                <a:spcPts val="0"/>
              </a:spcAft>
              <a:buSzPts val="1600"/>
              <a:buChar char="■"/>
              <a:defRPr sz="1600"/>
            </a:lvl6pPr>
            <a:lvl7pPr marL="3200400" lvl="6" indent="-330200" rtl="0">
              <a:spcBef>
                <a:spcPts val="2100"/>
              </a:spcBef>
              <a:spcAft>
                <a:spcPts val="0"/>
              </a:spcAft>
              <a:buSzPts val="1600"/>
              <a:buChar char="●"/>
              <a:defRPr sz="1600"/>
            </a:lvl7pPr>
            <a:lvl8pPr marL="3657600" lvl="7" indent="-330200" rtl="0">
              <a:spcBef>
                <a:spcPts val="2100"/>
              </a:spcBef>
              <a:spcAft>
                <a:spcPts val="0"/>
              </a:spcAft>
              <a:buSzPts val="1600"/>
              <a:buChar char="○"/>
              <a:defRPr sz="1600"/>
            </a:lvl8pPr>
            <a:lvl9pPr marL="4114800" lvl="8" indent="-330200" rtl="0">
              <a:spcBef>
                <a:spcPts val="2100"/>
              </a:spcBef>
              <a:spcAft>
                <a:spcPts val="2100"/>
              </a:spcAft>
              <a:buSzPts val="1600"/>
              <a:buChar char="■"/>
              <a:defRPr sz="1600"/>
            </a:lvl9pPr>
          </a:lstStyle>
          <a:p>
            <a:endParaRPr/>
          </a:p>
        </p:txBody>
      </p:sp>
      <p:sp>
        <p:nvSpPr>
          <p:cNvPr id="182" name="Google Shape;182;p15"/>
          <p:cNvSpPr txBox="1">
            <a:spLocks noGrp="1"/>
          </p:cNvSpPr>
          <p:nvPr>
            <p:ph type="body" idx="2"/>
          </p:nvPr>
        </p:nvSpPr>
        <p:spPr>
          <a:xfrm>
            <a:off x="6443200" y="1536633"/>
            <a:ext cx="5333100" cy="4555200"/>
          </a:xfrm>
          <a:prstGeom prst="rect">
            <a:avLst/>
          </a:prstGeom>
        </p:spPr>
        <p:txBody>
          <a:bodyPr spcFirstLastPara="1" wrap="square" lIns="121900" tIns="121900" rIns="121900" bIns="121900" anchor="t" anchorCtr="0">
            <a:noAutofit/>
          </a:bodyPr>
          <a:lstStyle>
            <a:lvl1pPr marL="457200" lvl="0" indent="-349250" rtl="0">
              <a:spcBef>
                <a:spcPts val="0"/>
              </a:spcBef>
              <a:spcAft>
                <a:spcPts val="0"/>
              </a:spcAft>
              <a:buSzPts val="1900"/>
              <a:buChar char="●"/>
              <a:defRPr sz="1900"/>
            </a:lvl1pPr>
            <a:lvl2pPr marL="914400" lvl="1" indent="-330200" rtl="0">
              <a:spcBef>
                <a:spcPts val="2100"/>
              </a:spcBef>
              <a:spcAft>
                <a:spcPts val="0"/>
              </a:spcAft>
              <a:buSzPts val="1600"/>
              <a:buChar char="○"/>
              <a:defRPr sz="1600"/>
            </a:lvl2pPr>
            <a:lvl3pPr marL="1371600" lvl="2" indent="-330200" rtl="0">
              <a:spcBef>
                <a:spcPts val="2100"/>
              </a:spcBef>
              <a:spcAft>
                <a:spcPts val="0"/>
              </a:spcAft>
              <a:buSzPts val="1600"/>
              <a:buChar char="■"/>
              <a:defRPr sz="1600"/>
            </a:lvl3pPr>
            <a:lvl4pPr marL="1828800" lvl="3" indent="-330200" rtl="0">
              <a:spcBef>
                <a:spcPts val="2100"/>
              </a:spcBef>
              <a:spcAft>
                <a:spcPts val="0"/>
              </a:spcAft>
              <a:buSzPts val="1600"/>
              <a:buChar char="●"/>
              <a:defRPr sz="1600"/>
            </a:lvl4pPr>
            <a:lvl5pPr marL="2286000" lvl="4" indent="-330200" rtl="0">
              <a:spcBef>
                <a:spcPts val="2100"/>
              </a:spcBef>
              <a:spcAft>
                <a:spcPts val="0"/>
              </a:spcAft>
              <a:buSzPts val="1600"/>
              <a:buChar char="○"/>
              <a:defRPr sz="1600"/>
            </a:lvl5pPr>
            <a:lvl6pPr marL="2743200" lvl="5" indent="-330200" rtl="0">
              <a:spcBef>
                <a:spcPts val="2100"/>
              </a:spcBef>
              <a:spcAft>
                <a:spcPts val="0"/>
              </a:spcAft>
              <a:buSzPts val="1600"/>
              <a:buChar char="■"/>
              <a:defRPr sz="1600"/>
            </a:lvl6pPr>
            <a:lvl7pPr marL="3200400" lvl="6" indent="-330200" rtl="0">
              <a:spcBef>
                <a:spcPts val="2100"/>
              </a:spcBef>
              <a:spcAft>
                <a:spcPts val="0"/>
              </a:spcAft>
              <a:buSzPts val="1600"/>
              <a:buChar char="●"/>
              <a:defRPr sz="1600"/>
            </a:lvl7pPr>
            <a:lvl8pPr marL="3657600" lvl="7" indent="-330200" rtl="0">
              <a:spcBef>
                <a:spcPts val="2100"/>
              </a:spcBef>
              <a:spcAft>
                <a:spcPts val="0"/>
              </a:spcAft>
              <a:buSzPts val="1600"/>
              <a:buChar char="○"/>
              <a:defRPr sz="1600"/>
            </a:lvl8pPr>
            <a:lvl9pPr marL="4114800" lvl="8" indent="-330200" rtl="0">
              <a:spcBef>
                <a:spcPts val="2100"/>
              </a:spcBef>
              <a:spcAft>
                <a:spcPts val="2100"/>
              </a:spcAft>
              <a:buSzPts val="1600"/>
              <a:buChar char="■"/>
              <a:defRPr sz="1600"/>
            </a:lvl9pPr>
          </a:lstStyle>
          <a:p>
            <a:endParaRPr/>
          </a:p>
        </p:txBody>
      </p:sp>
      <p:sp>
        <p:nvSpPr>
          <p:cNvPr id="183" name="Google Shape;183;p15"/>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4"/>
        <p:cNvGrpSpPr/>
        <p:nvPr/>
      </p:nvGrpSpPr>
      <p:grpSpPr>
        <a:xfrm>
          <a:off x="0" y="0"/>
          <a:ext cx="0" cy="0"/>
          <a:chOff x="0" y="0"/>
          <a:chExt cx="0" cy="0"/>
        </a:xfrm>
      </p:grpSpPr>
      <p:sp>
        <p:nvSpPr>
          <p:cNvPr id="185" name="Google Shape;185;p16"/>
          <p:cNvSpPr txBox="1">
            <a:spLocks noGrp="1"/>
          </p:cNvSpPr>
          <p:nvPr>
            <p:ph type="title"/>
          </p:nvPr>
        </p:nvSpPr>
        <p:spPr>
          <a:xfrm>
            <a:off x="415600" y="593367"/>
            <a:ext cx="11360700" cy="763500"/>
          </a:xfrm>
          <a:prstGeom prst="rect">
            <a:avLst/>
          </a:prstGeom>
        </p:spPr>
        <p:txBody>
          <a:bodyPr spcFirstLastPara="1" wrap="square" lIns="121900" tIns="121900" rIns="121900" bIns="121900" anchor="t" anchorCtr="0">
            <a:noAutofit/>
          </a:bodyPr>
          <a:lstStyle>
            <a:lvl1pPr lvl="0" rtl="0">
              <a:spcBef>
                <a:spcPts val="0"/>
              </a:spcBef>
              <a:spcAft>
                <a:spcPts val="0"/>
              </a:spcAft>
              <a:buSzPts val="37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a:endParaRPr/>
          </a:p>
        </p:txBody>
      </p:sp>
      <p:sp>
        <p:nvSpPr>
          <p:cNvPr id="186" name="Google Shape;186;p16"/>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87"/>
        <p:cNvGrpSpPr/>
        <p:nvPr/>
      </p:nvGrpSpPr>
      <p:grpSpPr>
        <a:xfrm>
          <a:off x="0" y="0"/>
          <a:ext cx="0" cy="0"/>
          <a:chOff x="0" y="0"/>
          <a:chExt cx="0" cy="0"/>
        </a:xfrm>
      </p:grpSpPr>
      <p:sp>
        <p:nvSpPr>
          <p:cNvPr id="188" name="Google Shape;188;p17"/>
          <p:cNvSpPr txBox="1">
            <a:spLocks noGrp="1"/>
          </p:cNvSpPr>
          <p:nvPr>
            <p:ph type="title"/>
          </p:nvPr>
        </p:nvSpPr>
        <p:spPr>
          <a:xfrm>
            <a:off x="415600" y="740800"/>
            <a:ext cx="3744000" cy="1007700"/>
          </a:xfrm>
          <a:prstGeom prst="rect">
            <a:avLst/>
          </a:prstGeom>
        </p:spPr>
        <p:txBody>
          <a:bodyPr spcFirstLastPara="1" wrap="square" lIns="121900" tIns="121900" rIns="121900" bIns="121900" anchor="b" anchorCtr="0">
            <a:noAutofit/>
          </a:bodyPr>
          <a:lstStyle>
            <a:lvl1pPr lvl="0" rtl="0">
              <a:spcBef>
                <a:spcPts val="0"/>
              </a:spcBef>
              <a:spcAft>
                <a:spcPts val="0"/>
              </a:spcAft>
              <a:buSzPts val="3200"/>
              <a:buNone/>
              <a:defRPr sz="3200"/>
            </a:lvl1pPr>
            <a:lvl2pPr lvl="1" rtl="0">
              <a:spcBef>
                <a:spcPts val="0"/>
              </a:spcBef>
              <a:spcAft>
                <a:spcPts val="0"/>
              </a:spcAft>
              <a:buSzPts val="3200"/>
              <a:buNone/>
              <a:defRPr sz="3200"/>
            </a:lvl2pPr>
            <a:lvl3pPr lvl="2" rtl="0">
              <a:spcBef>
                <a:spcPts val="0"/>
              </a:spcBef>
              <a:spcAft>
                <a:spcPts val="0"/>
              </a:spcAft>
              <a:buSzPts val="3200"/>
              <a:buNone/>
              <a:defRPr sz="3200"/>
            </a:lvl3pPr>
            <a:lvl4pPr lvl="3" rtl="0">
              <a:spcBef>
                <a:spcPts val="0"/>
              </a:spcBef>
              <a:spcAft>
                <a:spcPts val="0"/>
              </a:spcAft>
              <a:buSzPts val="3200"/>
              <a:buNone/>
              <a:defRPr sz="3200"/>
            </a:lvl4pPr>
            <a:lvl5pPr lvl="4" rtl="0">
              <a:spcBef>
                <a:spcPts val="0"/>
              </a:spcBef>
              <a:spcAft>
                <a:spcPts val="0"/>
              </a:spcAft>
              <a:buSzPts val="3200"/>
              <a:buNone/>
              <a:defRPr sz="3200"/>
            </a:lvl5pPr>
            <a:lvl6pPr lvl="5" rtl="0">
              <a:spcBef>
                <a:spcPts val="0"/>
              </a:spcBef>
              <a:spcAft>
                <a:spcPts val="0"/>
              </a:spcAft>
              <a:buSzPts val="3200"/>
              <a:buNone/>
              <a:defRPr sz="3200"/>
            </a:lvl6pPr>
            <a:lvl7pPr lvl="6" rtl="0">
              <a:spcBef>
                <a:spcPts val="0"/>
              </a:spcBef>
              <a:spcAft>
                <a:spcPts val="0"/>
              </a:spcAft>
              <a:buSzPts val="3200"/>
              <a:buNone/>
              <a:defRPr sz="3200"/>
            </a:lvl7pPr>
            <a:lvl8pPr lvl="7" rtl="0">
              <a:spcBef>
                <a:spcPts val="0"/>
              </a:spcBef>
              <a:spcAft>
                <a:spcPts val="0"/>
              </a:spcAft>
              <a:buSzPts val="3200"/>
              <a:buNone/>
              <a:defRPr sz="3200"/>
            </a:lvl8pPr>
            <a:lvl9pPr lvl="8" rtl="0">
              <a:spcBef>
                <a:spcPts val="0"/>
              </a:spcBef>
              <a:spcAft>
                <a:spcPts val="0"/>
              </a:spcAft>
              <a:buSzPts val="3200"/>
              <a:buNone/>
              <a:defRPr sz="3200"/>
            </a:lvl9pPr>
          </a:lstStyle>
          <a:p>
            <a:endParaRPr/>
          </a:p>
        </p:txBody>
      </p:sp>
      <p:sp>
        <p:nvSpPr>
          <p:cNvPr id="189" name="Google Shape;189;p17"/>
          <p:cNvSpPr txBox="1">
            <a:spLocks noGrp="1"/>
          </p:cNvSpPr>
          <p:nvPr>
            <p:ph type="body" idx="1"/>
          </p:nvPr>
        </p:nvSpPr>
        <p:spPr>
          <a:xfrm>
            <a:off x="415600" y="1852800"/>
            <a:ext cx="3744000" cy="4239300"/>
          </a:xfrm>
          <a:prstGeom prst="rect">
            <a:avLst/>
          </a:prstGeom>
        </p:spPr>
        <p:txBody>
          <a:bodyPr spcFirstLastPara="1" wrap="square" lIns="121900" tIns="121900" rIns="121900" bIns="121900" anchor="t" anchorCtr="0">
            <a:noAutofit/>
          </a:bodyPr>
          <a:lstStyle>
            <a:lvl1pPr marL="457200" lvl="0" indent="-330200" rtl="0">
              <a:spcBef>
                <a:spcPts val="0"/>
              </a:spcBef>
              <a:spcAft>
                <a:spcPts val="0"/>
              </a:spcAft>
              <a:buSzPts val="1600"/>
              <a:buChar char="●"/>
              <a:defRPr sz="1600"/>
            </a:lvl1pPr>
            <a:lvl2pPr marL="914400" lvl="1" indent="-330200" rtl="0">
              <a:spcBef>
                <a:spcPts val="2100"/>
              </a:spcBef>
              <a:spcAft>
                <a:spcPts val="0"/>
              </a:spcAft>
              <a:buSzPts val="1600"/>
              <a:buChar char="○"/>
              <a:defRPr sz="1600"/>
            </a:lvl2pPr>
            <a:lvl3pPr marL="1371600" lvl="2" indent="-330200" rtl="0">
              <a:spcBef>
                <a:spcPts val="2100"/>
              </a:spcBef>
              <a:spcAft>
                <a:spcPts val="0"/>
              </a:spcAft>
              <a:buSzPts val="1600"/>
              <a:buChar char="■"/>
              <a:defRPr sz="1600"/>
            </a:lvl3pPr>
            <a:lvl4pPr marL="1828800" lvl="3" indent="-330200" rtl="0">
              <a:spcBef>
                <a:spcPts val="2100"/>
              </a:spcBef>
              <a:spcAft>
                <a:spcPts val="0"/>
              </a:spcAft>
              <a:buSzPts val="1600"/>
              <a:buChar char="●"/>
              <a:defRPr sz="1600"/>
            </a:lvl4pPr>
            <a:lvl5pPr marL="2286000" lvl="4" indent="-330200" rtl="0">
              <a:spcBef>
                <a:spcPts val="2100"/>
              </a:spcBef>
              <a:spcAft>
                <a:spcPts val="0"/>
              </a:spcAft>
              <a:buSzPts val="1600"/>
              <a:buChar char="○"/>
              <a:defRPr sz="1600"/>
            </a:lvl5pPr>
            <a:lvl6pPr marL="2743200" lvl="5" indent="-330200" rtl="0">
              <a:spcBef>
                <a:spcPts val="2100"/>
              </a:spcBef>
              <a:spcAft>
                <a:spcPts val="0"/>
              </a:spcAft>
              <a:buSzPts val="1600"/>
              <a:buChar char="■"/>
              <a:defRPr sz="1600"/>
            </a:lvl6pPr>
            <a:lvl7pPr marL="3200400" lvl="6" indent="-330200" rtl="0">
              <a:spcBef>
                <a:spcPts val="2100"/>
              </a:spcBef>
              <a:spcAft>
                <a:spcPts val="0"/>
              </a:spcAft>
              <a:buSzPts val="1600"/>
              <a:buChar char="●"/>
              <a:defRPr sz="1600"/>
            </a:lvl7pPr>
            <a:lvl8pPr marL="3657600" lvl="7" indent="-330200" rtl="0">
              <a:spcBef>
                <a:spcPts val="2100"/>
              </a:spcBef>
              <a:spcAft>
                <a:spcPts val="0"/>
              </a:spcAft>
              <a:buSzPts val="1600"/>
              <a:buChar char="○"/>
              <a:defRPr sz="1600"/>
            </a:lvl8pPr>
            <a:lvl9pPr marL="4114800" lvl="8" indent="-330200" rtl="0">
              <a:spcBef>
                <a:spcPts val="2100"/>
              </a:spcBef>
              <a:spcAft>
                <a:spcPts val="2100"/>
              </a:spcAft>
              <a:buSzPts val="1600"/>
              <a:buChar char="■"/>
              <a:defRPr sz="1600"/>
            </a:lvl9pPr>
          </a:lstStyle>
          <a:p>
            <a:endParaRPr/>
          </a:p>
        </p:txBody>
      </p:sp>
      <p:sp>
        <p:nvSpPr>
          <p:cNvPr id="190" name="Google Shape;190;p17"/>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91"/>
        <p:cNvGrpSpPr/>
        <p:nvPr/>
      </p:nvGrpSpPr>
      <p:grpSpPr>
        <a:xfrm>
          <a:off x="0" y="0"/>
          <a:ext cx="0" cy="0"/>
          <a:chOff x="0" y="0"/>
          <a:chExt cx="0" cy="0"/>
        </a:xfrm>
      </p:grpSpPr>
      <p:sp>
        <p:nvSpPr>
          <p:cNvPr id="192" name="Google Shape;192;p18"/>
          <p:cNvSpPr txBox="1">
            <a:spLocks noGrp="1"/>
          </p:cNvSpPr>
          <p:nvPr>
            <p:ph type="title"/>
          </p:nvPr>
        </p:nvSpPr>
        <p:spPr>
          <a:xfrm>
            <a:off x="653667" y="600200"/>
            <a:ext cx="8490300" cy="5454300"/>
          </a:xfrm>
          <a:prstGeom prst="rect">
            <a:avLst/>
          </a:prstGeom>
        </p:spPr>
        <p:txBody>
          <a:bodyPr spcFirstLastPara="1" wrap="square" lIns="121900" tIns="121900" rIns="121900" bIns="121900" anchor="ctr" anchorCtr="0">
            <a:noAutofit/>
          </a:bodyPr>
          <a:lstStyle>
            <a:lvl1pPr lvl="0" rtl="0">
              <a:spcBef>
                <a:spcPts val="0"/>
              </a:spcBef>
              <a:spcAft>
                <a:spcPts val="0"/>
              </a:spcAft>
              <a:buSzPts val="6400"/>
              <a:buNone/>
              <a:defRPr sz="6400"/>
            </a:lvl1pPr>
            <a:lvl2pPr lvl="1" rtl="0">
              <a:spcBef>
                <a:spcPts val="0"/>
              </a:spcBef>
              <a:spcAft>
                <a:spcPts val="0"/>
              </a:spcAft>
              <a:buSzPts val="6400"/>
              <a:buNone/>
              <a:defRPr sz="6400"/>
            </a:lvl2pPr>
            <a:lvl3pPr lvl="2" rtl="0">
              <a:spcBef>
                <a:spcPts val="0"/>
              </a:spcBef>
              <a:spcAft>
                <a:spcPts val="0"/>
              </a:spcAft>
              <a:buSzPts val="6400"/>
              <a:buNone/>
              <a:defRPr sz="6400"/>
            </a:lvl3pPr>
            <a:lvl4pPr lvl="3" rtl="0">
              <a:spcBef>
                <a:spcPts val="0"/>
              </a:spcBef>
              <a:spcAft>
                <a:spcPts val="0"/>
              </a:spcAft>
              <a:buSzPts val="6400"/>
              <a:buNone/>
              <a:defRPr sz="6400"/>
            </a:lvl4pPr>
            <a:lvl5pPr lvl="4" rtl="0">
              <a:spcBef>
                <a:spcPts val="0"/>
              </a:spcBef>
              <a:spcAft>
                <a:spcPts val="0"/>
              </a:spcAft>
              <a:buSzPts val="6400"/>
              <a:buNone/>
              <a:defRPr sz="6400"/>
            </a:lvl5pPr>
            <a:lvl6pPr lvl="5" rtl="0">
              <a:spcBef>
                <a:spcPts val="0"/>
              </a:spcBef>
              <a:spcAft>
                <a:spcPts val="0"/>
              </a:spcAft>
              <a:buSzPts val="6400"/>
              <a:buNone/>
              <a:defRPr sz="6400"/>
            </a:lvl6pPr>
            <a:lvl7pPr lvl="6" rtl="0">
              <a:spcBef>
                <a:spcPts val="0"/>
              </a:spcBef>
              <a:spcAft>
                <a:spcPts val="0"/>
              </a:spcAft>
              <a:buSzPts val="6400"/>
              <a:buNone/>
              <a:defRPr sz="6400"/>
            </a:lvl7pPr>
            <a:lvl8pPr lvl="7" rtl="0">
              <a:spcBef>
                <a:spcPts val="0"/>
              </a:spcBef>
              <a:spcAft>
                <a:spcPts val="0"/>
              </a:spcAft>
              <a:buSzPts val="6400"/>
              <a:buNone/>
              <a:defRPr sz="6400"/>
            </a:lvl8pPr>
            <a:lvl9pPr lvl="8" rtl="0">
              <a:spcBef>
                <a:spcPts val="0"/>
              </a:spcBef>
              <a:spcAft>
                <a:spcPts val="0"/>
              </a:spcAft>
              <a:buSzPts val="6400"/>
              <a:buNone/>
              <a:defRPr sz="6400"/>
            </a:lvl9pPr>
          </a:lstStyle>
          <a:p>
            <a:endParaRPr/>
          </a:p>
        </p:txBody>
      </p:sp>
      <p:sp>
        <p:nvSpPr>
          <p:cNvPr id="193" name="Google Shape;193;p18"/>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94"/>
        <p:cNvGrpSpPr/>
        <p:nvPr/>
      </p:nvGrpSpPr>
      <p:grpSpPr>
        <a:xfrm>
          <a:off x="0" y="0"/>
          <a:ext cx="0" cy="0"/>
          <a:chOff x="0" y="0"/>
          <a:chExt cx="0" cy="0"/>
        </a:xfrm>
      </p:grpSpPr>
      <p:sp>
        <p:nvSpPr>
          <p:cNvPr id="195" name="Google Shape;195;p19"/>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96" name="Google Shape;196;p19"/>
          <p:cNvSpPr txBox="1">
            <a:spLocks noGrp="1"/>
          </p:cNvSpPr>
          <p:nvPr>
            <p:ph type="title"/>
          </p:nvPr>
        </p:nvSpPr>
        <p:spPr>
          <a:xfrm>
            <a:off x="354000" y="1644233"/>
            <a:ext cx="5393700" cy="1976400"/>
          </a:xfrm>
          <a:prstGeom prst="rect">
            <a:avLst/>
          </a:prstGeom>
        </p:spPr>
        <p:txBody>
          <a:bodyPr spcFirstLastPara="1" wrap="square" lIns="121900" tIns="121900" rIns="121900" bIns="121900" anchor="b" anchorCtr="0">
            <a:noAutofit/>
          </a:bodyPr>
          <a:lstStyle>
            <a:lvl1pPr lvl="0" algn="ctr" rtl="0">
              <a:spcBef>
                <a:spcPts val="0"/>
              </a:spcBef>
              <a:spcAft>
                <a:spcPts val="0"/>
              </a:spcAft>
              <a:buSzPts val="5600"/>
              <a:buNone/>
              <a:defRPr sz="5600"/>
            </a:lvl1pPr>
            <a:lvl2pPr lvl="1" algn="ctr" rtl="0">
              <a:spcBef>
                <a:spcPts val="0"/>
              </a:spcBef>
              <a:spcAft>
                <a:spcPts val="0"/>
              </a:spcAft>
              <a:buSzPts val="5600"/>
              <a:buNone/>
              <a:defRPr sz="5600"/>
            </a:lvl2pPr>
            <a:lvl3pPr lvl="2" algn="ctr" rtl="0">
              <a:spcBef>
                <a:spcPts val="0"/>
              </a:spcBef>
              <a:spcAft>
                <a:spcPts val="0"/>
              </a:spcAft>
              <a:buSzPts val="5600"/>
              <a:buNone/>
              <a:defRPr sz="5600"/>
            </a:lvl3pPr>
            <a:lvl4pPr lvl="3" algn="ctr" rtl="0">
              <a:spcBef>
                <a:spcPts val="0"/>
              </a:spcBef>
              <a:spcAft>
                <a:spcPts val="0"/>
              </a:spcAft>
              <a:buSzPts val="5600"/>
              <a:buNone/>
              <a:defRPr sz="5600"/>
            </a:lvl4pPr>
            <a:lvl5pPr lvl="4" algn="ctr" rtl="0">
              <a:spcBef>
                <a:spcPts val="0"/>
              </a:spcBef>
              <a:spcAft>
                <a:spcPts val="0"/>
              </a:spcAft>
              <a:buSzPts val="5600"/>
              <a:buNone/>
              <a:defRPr sz="5600"/>
            </a:lvl5pPr>
            <a:lvl6pPr lvl="5" algn="ctr" rtl="0">
              <a:spcBef>
                <a:spcPts val="0"/>
              </a:spcBef>
              <a:spcAft>
                <a:spcPts val="0"/>
              </a:spcAft>
              <a:buSzPts val="5600"/>
              <a:buNone/>
              <a:defRPr sz="5600"/>
            </a:lvl6pPr>
            <a:lvl7pPr lvl="6" algn="ctr" rtl="0">
              <a:spcBef>
                <a:spcPts val="0"/>
              </a:spcBef>
              <a:spcAft>
                <a:spcPts val="0"/>
              </a:spcAft>
              <a:buSzPts val="5600"/>
              <a:buNone/>
              <a:defRPr sz="5600"/>
            </a:lvl7pPr>
            <a:lvl8pPr lvl="7" algn="ctr" rtl="0">
              <a:spcBef>
                <a:spcPts val="0"/>
              </a:spcBef>
              <a:spcAft>
                <a:spcPts val="0"/>
              </a:spcAft>
              <a:buSzPts val="5600"/>
              <a:buNone/>
              <a:defRPr sz="5600"/>
            </a:lvl8pPr>
            <a:lvl9pPr lvl="8" algn="ctr" rtl="0">
              <a:spcBef>
                <a:spcPts val="0"/>
              </a:spcBef>
              <a:spcAft>
                <a:spcPts val="0"/>
              </a:spcAft>
              <a:buSzPts val="5600"/>
              <a:buNone/>
              <a:defRPr sz="5600"/>
            </a:lvl9pPr>
          </a:lstStyle>
          <a:p>
            <a:endParaRPr/>
          </a:p>
        </p:txBody>
      </p:sp>
      <p:sp>
        <p:nvSpPr>
          <p:cNvPr id="197" name="Google Shape;197;p19"/>
          <p:cNvSpPr txBox="1">
            <a:spLocks noGrp="1"/>
          </p:cNvSpPr>
          <p:nvPr>
            <p:ph type="subTitle" idx="1"/>
          </p:nvPr>
        </p:nvSpPr>
        <p:spPr>
          <a:xfrm>
            <a:off x="354000" y="3737433"/>
            <a:ext cx="5393700" cy="1646700"/>
          </a:xfrm>
          <a:prstGeom prst="rect">
            <a:avLst/>
          </a:prstGeom>
        </p:spPr>
        <p:txBody>
          <a:bodyPr spcFirstLastPara="1" wrap="square" lIns="121900" tIns="121900" rIns="121900" bIns="121900"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98" name="Google Shape;198;p19"/>
          <p:cNvSpPr txBox="1">
            <a:spLocks noGrp="1"/>
          </p:cNvSpPr>
          <p:nvPr>
            <p:ph type="body" idx="2"/>
          </p:nvPr>
        </p:nvSpPr>
        <p:spPr>
          <a:xfrm>
            <a:off x="6586000" y="965433"/>
            <a:ext cx="5115900" cy="4926900"/>
          </a:xfrm>
          <a:prstGeom prst="rect">
            <a:avLst/>
          </a:prstGeom>
        </p:spPr>
        <p:txBody>
          <a:bodyPr spcFirstLastPara="1" wrap="square" lIns="121900" tIns="121900" rIns="121900" bIns="121900" anchor="ctr" anchorCtr="0">
            <a:noAutofit/>
          </a:bodyPr>
          <a:lstStyle>
            <a:lvl1pPr marL="457200" lvl="0" indent="-381000" rtl="0">
              <a:spcBef>
                <a:spcPts val="0"/>
              </a:spcBef>
              <a:spcAft>
                <a:spcPts val="0"/>
              </a:spcAft>
              <a:buSzPts val="2400"/>
              <a:buChar char="●"/>
              <a:defRPr/>
            </a:lvl1pPr>
            <a:lvl2pPr marL="914400" lvl="1" indent="-349250" rtl="0">
              <a:spcBef>
                <a:spcPts val="2100"/>
              </a:spcBef>
              <a:spcAft>
                <a:spcPts val="0"/>
              </a:spcAft>
              <a:buSzPts val="1900"/>
              <a:buChar char="○"/>
              <a:defRPr/>
            </a:lvl2pPr>
            <a:lvl3pPr marL="1371600" lvl="2" indent="-349250" rtl="0">
              <a:spcBef>
                <a:spcPts val="2100"/>
              </a:spcBef>
              <a:spcAft>
                <a:spcPts val="0"/>
              </a:spcAft>
              <a:buSzPts val="1900"/>
              <a:buChar char="■"/>
              <a:defRPr/>
            </a:lvl3pPr>
            <a:lvl4pPr marL="1828800" lvl="3" indent="-349250" rtl="0">
              <a:spcBef>
                <a:spcPts val="2100"/>
              </a:spcBef>
              <a:spcAft>
                <a:spcPts val="0"/>
              </a:spcAft>
              <a:buSzPts val="1900"/>
              <a:buChar char="●"/>
              <a:defRPr/>
            </a:lvl4pPr>
            <a:lvl5pPr marL="2286000" lvl="4" indent="-349250" rtl="0">
              <a:spcBef>
                <a:spcPts val="2100"/>
              </a:spcBef>
              <a:spcAft>
                <a:spcPts val="0"/>
              </a:spcAft>
              <a:buSzPts val="1900"/>
              <a:buChar char="○"/>
              <a:defRPr/>
            </a:lvl5pPr>
            <a:lvl6pPr marL="2743200" lvl="5" indent="-349250" rtl="0">
              <a:spcBef>
                <a:spcPts val="2100"/>
              </a:spcBef>
              <a:spcAft>
                <a:spcPts val="0"/>
              </a:spcAft>
              <a:buSzPts val="1900"/>
              <a:buChar char="■"/>
              <a:defRPr/>
            </a:lvl6pPr>
            <a:lvl7pPr marL="3200400" lvl="6" indent="-349250" rtl="0">
              <a:spcBef>
                <a:spcPts val="2100"/>
              </a:spcBef>
              <a:spcAft>
                <a:spcPts val="0"/>
              </a:spcAft>
              <a:buSzPts val="1900"/>
              <a:buChar char="●"/>
              <a:defRPr/>
            </a:lvl7pPr>
            <a:lvl8pPr marL="3657600" lvl="7" indent="-349250" rtl="0">
              <a:spcBef>
                <a:spcPts val="2100"/>
              </a:spcBef>
              <a:spcAft>
                <a:spcPts val="0"/>
              </a:spcAft>
              <a:buSzPts val="1900"/>
              <a:buChar char="○"/>
              <a:defRPr/>
            </a:lvl8pPr>
            <a:lvl9pPr marL="4114800" lvl="8" indent="-349250" rtl="0">
              <a:spcBef>
                <a:spcPts val="2100"/>
              </a:spcBef>
              <a:spcAft>
                <a:spcPts val="2100"/>
              </a:spcAft>
              <a:buSzPts val="1900"/>
              <a:buChar char="■"/>
              <a:defRPr/>
            </a:lvl9pPr>
          </a:lstStyle>
          <a:p>
            <a:endParaRPr/>
          </a:p>
        </p:txBody>
      </p:sp>
      <p:sp>
        <p:nvSpPr>
          <p:cNvPr id="199" name="Google Shape;199;p19"/>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00"/>
        <p:cNvGrpSpPr/>
        <p:nvPr/>
      </p:nvGrpSpPr>
      <p:grpSpPr>
        <a:xfrm>
          <a:off x="0" y="0"/>
          <a:ext cx="0" cy="0"/>
          <a:chOff x="0" y="0"/>
          <a:chExt cx="0" cy="0"/>
        </a:xfrm>
      </p:grpSpPr>
      <p:sp>
        <p:nvSpPr>
          <p:cNvPr id="201" name="Google Shape;201;p20"/>
          <p:cNvSpPr txBox="1">
            <a:spLocks noGrp="1"/>
          </p:cNvSpPr>
          <p:nvPr>
            <p:ph type="body" idx="1"/>
          </p:nvPr>
        </p:nvSpPr>
        <p:spPr>
          <a:xfrm>
            <a:off x="415600" y="5640767"/>
            <a:ext cx="7998300" cy="806700"/>
          </a:xfrm>
          <a:prstGeom prst="rect">
            <a:avLst/>
          </a:prstGeom>
        </p:spPr>
        <p:txBody>
          <a:bodyPr spcFirstLastPara="1" wrap="square" lIns="121900" tIns="121900" rIns="121900" bIns="121900" anchor="ctr" anchorCtr="0">
            <a:noAutofit/>
          </a:bodyPr>
          <a:lstStyle>
            <a:lvl1pPr marL="457200" lvl="0" indent="-228600" rtl="0">
              <a:lnSpc>
                <a:spcPct val="100000"/>
              </a:lnSpc>
              <a:spcBef>
                <a:spcPts val="0"/>
              </a:spcBef>
              <a:spcAft>
                <a:spcPts val="0"/>
              </a:spcAft>
              <a:buSzPts val="2400"/>
              <a:buNone/>
              <a:defRPr/>
            </a:lvl1pPr>
          </a:lstStyle>
          <a:p>
            <a:endParaRPr/>
          </a:p>
        </p:txBody>
      </p:sp>
      <p:sp>
        <p:nvSpPr>
          <p:cNvPr id="202" name="Google Shape;202;p20"/>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203"/>
        <p:cNvGrpSpPr/>
        <p:nvPr/>
      </p:nvGrpSpPr>
      <p:grpSpPr>
        <a:xfrm>
          <a:off x="0" y="0"/>
          <a:ext cx="0" cy="0"/>
          <a:chOff x="0" y="0"/>
          <a:chExt cx="0" cy="0"/>
        </a:xfrm>
      </p:grpSpPr>
      <p:sp>
        <p:nvSpPr>
          <p:cNvPr id="204" name="Google Shape;204;p21"/>
          <p:cNvSpPr txBox="1">
            <a:spLocks noGrp="1"/>
          </p:cNvSpPr>
          <p:nvPr>
            <p:ph type="title" hasCustomPrompt="1"/>
          </p:nvPr>
        </p:nvSpPr>
        <p:spPr>
          <a:xfrm>
            <a:off x="415600" y="1474833"/>
            <a:ext cx="11360700" cy="2618100"/>
          </a:xfrm>
          <a:prstGeom prst="rect">
            <a:avLst/>
          </a:prstGeom>
        </p:spPr>
        <p:txBody>
          <a:bodyPr spcFirstLastPara="1" wrap="square" lIns="121900" tIns="121900" rIns="121900" bIns="121900" anchor="b" anchorCtr="0">
            <a:noAutofit/>
          </a:bodyPr>
          <a:lstStyle>
            <a:lvl1pPr lvl="0" algn="ctr" rtl="0">
              <a:spcBef>
                <a:spcPts val="0"/>
              </a:spcBef>
              <a:spcAft>
                <a:spcPts val="0"/>
              </a:spcAft>
              <a:buSzPts val="16000"/>
              <a:buNone/>
              <a:defRPr sz="16000"/>
            </a:lvl1pPr>
            <a:lvl2pPr lvl="1" algn="ctr" rtl="0">
              <a:spcBef>
                <a:spcPts val="0"/>
              </a:spcBef>
              <a:spcAft>
                <a:spcPts val="0"/>
              </a:spcAft>
              <a:buSzPts val="16000"/>
              <a:buNone/>
              <a:defRPr sz="16000"/>
            </a:lvl2pPr>
            <a:lvl3pPr lvl="2" algn="ctr" rtl="0">
              <a:spcBef>
                <a:spcPts val="0"/>
              </a:spcBef>
              <a:spcAft>
                <a:spcPts val="0"/>
              </a:spcAft>
              <a:buSzPts val="16000"/>
              <a:buNone/>
              <a:defRPr sz="16000"/>
            </a:lvl3pPr>
            <a:lvl4pPr lvl="3" algn="ctr" rtl="0">
              <a:spcBef>
                <a:spcPts val="0"/>
              </a:spcBef>
              <a:spcAft>
                <a:spcPts val="0"/>
              </a:spcAft>
              <a:buSzPts val="16000"/>
              <a:buNone/>
              <a:defRPr sz="16000"/>
            </a:lvl4pPr>
            <a:lvl5pPr lvl="4" algn="ctr" rtl="0">
              <a:spcBef>
                <a:spcPts val="0"/>
              </a:spcBef>
              <a:spcAft>
                <a:spcPts val="0"/>
              </a:spcAft>
              <a:buSzPts val="16000"/>
              <a:buNone/>
              <a:defRPr sz="16000"/>
            </a:lvl5pPr>
            <a:lvl6pPr lvl="5" algn="ctr" rtl="0">
              <a:spcBef>
                <a:spcPts val="0"/>
              </a:spcBef>
              <a:spcAft>
                <a:spcPts val="0"/>
              </a:spcAft>
              <a:buSzPts val="16000"/>
              <a:buNone/>
              <a:defRPr sz="16000"/>
            </a:lvl6pPr>
            <a:lvl7pPr lvl="6" algn="ctr" rtl="0">
              <a:spcBef>
                <a:spcPts val="0"/>
              </a:spcBef>
              <a:spcAft>
                <a:spcPts val="0"/>
              </a:spcAft>
              <a:buSzPts val="16000"/>
              <a:buNone/>
              <a:defRPr sz="16000"/>
            </a:lvl7pPr>
            <a:lvl8pPr lvl="7" algn="ctr" rtl="0">
              <a:spcBef>
                <a:spcPts val="0"/>
              </a:spcBef>
              <a:spcAft>
                <a:spcPts val="0"/>
              </a:spcAft>
              <a:buSzPts val="16000"/>
              <a:buNone/>
              <a:defRPr sz="16000"/>
            </a:lvl8pPr>
            <a:lvl9pPr lvl="8" algn="ctr" rtl="0">
              <a:spcBef>
                <a:spcPts val="0"/>
              </a:spcBef>
              <a:spcAft>
                <a:spcPts val="0"/>
              </a:spcAft>
              <a:buSzPts val="16000"/>
              <a:buNone/>
              <a:defRPr sz="16000"/>
            </a:lvl9pPr>
          </a:lstStyle>
          <a:p>
            <a:r>
              <a:t>xx%</a:t>
            </a:r>
          </a:p>
        </p:txBody>
      </p:sp>
      <p:sp>
        <p:nvSpPr>
          <p:cNvPr id="205" name="Google Shape;205;p21"/>
          <p:cNvSpPr txBox="1">
            <a:spLocks noGrp="1"/>
          </p:cNvSpPr>
          <p:nvPr>
            <p:ph type="body" idx="1"/>
          </p:nvPr>
        </p:nvSpPr>
        <p:spPr>
          <a:xfrm>
            <a:off x="415600" y="4202967"/>
            <a:ext cx="11360700" cy="1734300"/>
          </a:xfrm>
          <a:prstGeom prst="rect">
            <a:avLst/>
          </a:prstGeom>
        </p:spPr>
        <p:txBody>
          <a:bodyPr spcFirstLastPara="1" wrap="square" lIns="121900" tIns="121900" rIns="121900" bIns="121900" anchor="t" anchorCtr="0">
            <a:noAutofit/>
          </a:bodyPr>
          <a:lstStyle>
            <a:lvl1pPr marL="457200" lvl="0" indent="-381000" algn="ctr" rtl="0">
              <a:spcBef>
                <a:spcPts val="0"/>
              </a:spcBef>
              <a:spcAft>
                <a:spcPts val="0"/>
              </a:spcAft>
              <a:buSzPts val="2400"/>
              <a:buChar char="●"/>
              <a:defRPr/>
            </a:lvl1pPr>
            <a:lvl2pPr marL="914400" lvl="1" indent="-349250" algn="ctr" rtl="0">
              <a:spcBef>
                <a:spcPts val="2100"/>
              </a:spcBef>
              <a:spcAft>
                <a:spcPts val="0"/>
              </a:spcAft>
              <a:buSzPts val="1900"/>
              <a:buChar char="○"/>
              <a:defRPr/>
            </a:lvl2pPr>
            <a:lvl3pPr marL="1371600" lvl="2" indent="-349250" algn="ctr" rtl="0">
              <a:spcBef>
                <a:spcPts val="2100"/>
              </a:spcBef>
              <a:spcAft>
                <a:spcPts val="0"/>
              </a:spcAft>
              <a:buSzPts val="1900"/>
              <a:buChar char="■"/>
              <a:defRPr/>
            </a:lvl3pPr>
            <a:lvl4pPr marL="1828800" lvl="3" indent="-349250" algn="ctr" rtl="0">
              <a:spcBef>
                <a:spcPts val="2100"/>
              </a:spcBef>
              <a:spcAft>
                <a:spcPts val="0"/>
              </a:spcAft>
              <a:buSzPts val="1900"/>
              <a:buChar char="●"/>
              <a:defRPr/>
            </a:lvl4pPr>
            <a:lvl5pPr marL="2286000" lvl="4" indent="-349250" algn="ctr" rtl="0">
              <a:spcBef>
                <a:spcPts val="2100"/>
              </a:spcBef>
              <a:spcAft>
                <a:spcPts val="0"/>
              </a:spcAft>
              <a:buSzPts val="1900"/>
              <a:buChar char="○"/>
              <a:defRPr/>
            </a:lvl5pPr>
            <a:lvl6pPr marL="2743200" lvl="5" indent="-349250" algn="ctr" rtl="0">
              <a:spcBef>
                <a:spcPts val="2100"/>
              </a:spcBef>
              <a:spcAft>
                <a:spcPts val="0"/>
              </a:spcAft>
              <a:buSzPts val="1900"/>
              <a:buChar char="■"/>
              <a:defRPr/>
            </a:lvl6pPr>
            <a:lvl7pPr marL="3200400" lvl="6" indent="-349250" algn="ctr" rtl="0">
              <a:spcBef>
                <a:spcPts val="2100"/>
              </a:spcBef>
              <a:spcAft>
                <a:spcPts val="0"/>
              </a:spcAft>
              <a:buSzPts val="1900"/>
              <a:buChar char="●"/>
              <a:defRPr/>
            </a:lvl7pPr>
            <a:lvl8pPr marL="3657600" lvl="7" indent="-349250" algn="ctr" rtl="0">
              <a:spcBef>
                <a:spcPts val="2100"/>
              </a:spcBef>
              <a:spcAft>
                <a:spcPts val="0"/>
              </a:spcAft>
              <a:buSzPts val="1900"/>
              <a:buChar char="○"/>
              <a:defRPr/>
            </a:lvl8pPr>
            <a:lvl9pPr marL="4114800" lvl="8" indent="-349250" algn="ctr" rtl="0">
              <a:spcBef>
                <a:spcPts val="2100"/>
              </a:spcBef>
              <a:spcAft>
                <a:spcPts val="2100"/>
              </a:spcAft>
              <a:buSzPts val="1900"/>
              <a:buChar char="■"/>
              <a:defRPr/>
            </a:lvl9pPr>
          </a:lstStyle>
          <a:p>
            <a:endParaRPr/>
          </a:p>
        </p:txBody>
      </p:sp>
      <p:sp>
        <p:nvSpPr>
          <p:cNvPr id="206" name="Google Shape;206;p21"/>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Yellow">
  <p:cSld name="CUSTOM_5">
    <p:bg>
      <p:bgPr>
        <a:gradFill>
          <a:gsLst>
            <a:gs pos="0">
              <a:srgbClr val="FFFF00"/>
            </a:gs>
            <a:gs pos="64000">
              <a:srgbClr val="FFC000"/>
            </a:gs>
            <a:gs pos="100000">
              <a:srgbClr val="FFC000"/>
            </a:gs>
          </a:gsLst>
          <a:lin ang="18900044" scaled="0"/>
        </a:gradFill>
        <a:effectLst/>
      </p:bgPr>
    </p:bg>
    <p:spTree>
      <p:nvGrpSpPr>
        <p:cNvPr id="1" name="Shape 60"/>
        <p:cNvGrpSpPr/>
        <p:nvPr/>
      </p:nvGrpSpPr>
      <p:grpSpPr>
        <a:xfrm>
          <a:off x="0" y="0"/>
          <a:ext cx="0" cy="0"/>
          <a:chOff x="0" y="0"/>
          <a:chExt cx="0" cy="0"/>
        </a:xfrm>
      </p:grpSpPr>
      <p:sp>
        <p:nvSpPr>
          <p:cNvPr id="61" name="Google Shape;61;p3"/>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algn="r" rtl="0">
              <a:buNone/>
              <a:defRPr sz="1300">
                <a:solidFill>
                  <a:schemeClr val="dk2"/>
                </a:solidFill>
              </a:defRPr>
            </a:lvl1pPr>
            <a:lvl2pPr lvl="1" algn="r" rtl="0">
              <a:buNone/>
              <a:defRPr sz="1300">
                <a:solidFill>
                  <a:schemeClr val="dk2"/>
                </a:solidFill>
              </a:defRPr>
            </a:lvl2pPr>
            <a:lvl3pPr lvl="2" algn="r" rtl="0">
              <a:buNone/>
              <a:defRPr sz="1300">
                <a:solidFill>
                  <a:schemeClr val="dk2"/>
                </a:solidFill>
              </a:defRPr>
            </a:lvl3pPr>
            <a:lvl4pPr lvl="3" algn="r" rtl="0">
              <a:buNone/>
              <a:defRPr sz="1300">
                <a:solidFill>
                  <a:schemeClr val="dk2"/>
                </a:solidFill>
              </a:defRPr>
            </a:lvl4pPr>
            <a:lvl5pPr lvl="4" algn="r" rtl="0">
              <a:buNone/>
              <a:defRPr sz="1300">
                <a:solidFill>
                  <a:schemeClr val="dk2"/>
                </a:solidFill>
              </a:defRPr>
            </a:lvl5pPr>
            <a:lvl6pPr lvl="5" algn="r" rtl="0">
              <a:buNone/>
              <a:defRPr sz="1300">
                <a:solidFill>
                  <a:schemeClr val="dk2"/>
                </a:solidFill>
              </a:defRPr>
            </a:lvl6pPr>
            <a:lvl7pPr lvl="6" algn="r" rtl="0">
              <a:buNone/>
              <a:defRPr sz="1300">
                <a:solidFill>
                  <a:schemeClr val="dk2"/>
                </a:solidFill>
              </a:defRPr>
            </a:lvl7pPr>
            <a:lvl8pPr lvl="7" algn="r" rtl="0">
              <a:buNone/>
              <a:defRPr sz="1300">
                <a:solidFill>
                  <a:schemeClr val="dk2"/>
                </a:solidFill>
              </a:defRPr>
            </a:lvl8pPr>
            <a:lvl9pPr lvl="8" algn="r" rtl="0">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62" name="Google Shape;62;p3"/>
          <p:cNvSpPr/>
          <p:nvPr/>
        </p:nvSpPr>
        <p:spPr>
          <a:xfrm>
            <a:off x="186015" y="388814"/>
            <a:ext cx="2640824" cy="1883664"/>
          </a:xfrm>
          <a:custGeom>
            <a:avLst/>
            <a:gdLst/>
            <a:ahLst/>
            <a:cxnLst/>
            <a:rect l="l" t="t" r="r" b="b"/>
            <a:pathLst>
              <a:path w="3418542" h="2438400" extrusionOk="0">
                <a:moveTo>
                  <a:pt x="101608" y="0"/>
                </a:moveTo>
                <a:lnTo>
                  <a:pt x="3316934" y="0"/>
                </a:lnTo>
                <a:cubicBezTo>
                  <a:pt x="3373051" y="0"/>
                  <a:pt x="3418542" y="45491"/>
                  <a:pt x="3418542" y="101608"/>
                </a:cubicBezTo>
                <a:lnTo>
                  <a:pt x="3418542" y="1762125"/>
                </a:lnTo>
                <a:lnTo>
                  <a:pt x="2778133" y="1762125"/>
                </a:lnTo>
                <a:cubicBezTo>
                  <a:pt x="2722016" y="1762125"/>
                  <a:pt x="2676525" y="1807616"/>
                  <a:pt x="2676525" y="1863733"/>
                </a:cubicBezTo>
                <a:lnTo>
                  <a:pt x="2676525" y="2438400"/>
                </a:lnTo>
                <a:lnTo>
                  <a:pt x="101608" y="2438400"/>
                </a:lnTo>
                <a:cubicBezTo>
                  <a:pt x="45491" y="2438400"/>
                  <a:pt x="0" y="2392909"/>
                  <a:pt x="0" y="2336792"/>
                </a:cubicBez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63" name="Google Shape;63;p3"/>
          <p:cNvSpPr/>
          <p:nvPr/>
        </p:nvSpPr>
        <p:spPr>
          <a:xfrm>
            <a:off x="286917" y="496561"/>
            <a:ext cx="2449200" cy="530400"/>
          </a:xfrm>
          <a:prstGeom prst="rect">
            <a:avLst/>
          </a:prstGeom>
          <a:gradFill>
            <a:gsLst>
              <a:gs pos="0">
                <a:srgbClr val="FFFF00"/>
              </a:gs>
              <a:gs pos="64000">
                <a:srgbClr val="FFC000"/>
              </a:gs>
              <a:gs pos="100000">
                <a:srgbClr val="FFC000"/>
              </a:gs>
            </a:gsLst>
            <a:lin ang="18900044"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64" name="Google Shape;64;p3"/>
          <p:cNvSpPr/>
          <p:nvPr/>
        </p:nvSpPr>
        <p:spPr>
          <a:xfrm>
            <a:off x="508322"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65" name="Google Shape;65;p3"/>
          <p:cNvSpPr/>
          <p:nvPr/>
        </p:nvSpPr>
        <p:spPr>
          <a:xfrm>
            <a:off x="970162"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66" name="Google Shape;66;p3"/>
          <p:cNvSpPr/>
          <p:nvPr/>
        </p:nvSpPr>
        <p:spPr>
          <a:xfrm>
            <a:off x="1432001"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67" name="Google Shape;67;p3"/>
          <p:cNvSpPr/>
          <p:nvPr/>
        </p:nvSpPr>
        <p:spPr>
          <a:xfrm>
            <a:off x="1893840"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68" name="Google Shape;68;p3"/>
          <p:cNvSpPr/>
          <p:nvPr/>
        </p:nvSpPr>
        <p:spPr>
          <a:xfrm>
            <a:off x="2355679"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69" name="Google Shape;69;p3"/>
          <p:cNvSpPr/>
          <p:nvPr/>
        </p:nvSpPr>
        <p:spPr>
          <a:xfrm>
            <a:off x="2251895" y="1741971"/>
            <a:ext cx="571556" cy="534257"/>
          </a:xfrm>
          <a:custGeom>
            <a:avLst/>
            <a:gdLst/>
            <a:ahLst/>
            <a:cxnLst/>
            <a:rect l="l" t="t" r="r" b="b"/>
            <a:pathLst>
              <a:path w="742280" h="676275" extrusionOk="0">
                <a:moveTo>
                  <a:pt x="101608" y="0"/>
                </a:moveTo>
                <a:lnTo>
                  <a:pt x="742280" y="4763"/>
                </a:lnTo>
                <a:lnTo>
                  <a:pt x="8855" y="676275"/>
                </a:lnTo>
                <a:lnTo>
                  <a:pt x="0" y="676275"/>
                </a:ln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70" name="Google Shape;70;p3"/>
          <p:cNvSpPr/>
          <p:nvPr/>
        </p:nvSpPr>
        <p:spPr>
          <a:xfrm rot="10800000" flipH="1">
            <a:off x="3053859" y="352666"/>
            <a:ext cx="8887200" cy="6269100"/>
          </a:xfrm>
          <a:prstGeom prst="roundRect">
            <a:avLst>
              <a:gd name="adj" fmla="val 4465"/>
            </a:avLst>
          </a:prstGeom>
          <a:solidFill>
            <a:srgbClr val="FFFFFF"/>
          </a:solidFill>
          <a:ln>
            <a:noFill/>
          </a:ln>
          <a:effectLst>
            <a:outerShdw blurRad="63500" sx="101000" sy="101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71" name="Google Shape;71;p3"/>
          <p:cNvSpPr/>
          <p:nvPr/>
        </p:nvSpPr>
        <p:spPr>
          <a:xfrm>
            <a:off x="11278200" y="46142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a:p>
        </p:txBody>
      </p:sp>
      <p:grpSp>
        <p:nvGrpSpPr>
          <p:cNvPr id="72" name="Google Shape;72;p3"/>
          <p:cNvGrpSpPr/>
          <p:nvPr/>
        </p:nvGrpSpPr>
        <p:grpSpPr>
          <a:xfrm>
            <a:off x="11382958" y="571547"/>
            <a:ext cx="302583" cy="291857"/>
            <a:chOff x="3289164" y="1673069"/>
            <a:chExt cx="1760227" cy="1756056"/>
          </a:xfrm>
        </p:grpSpPr>
        <p:sp>
          <p:nvSpPr>
            <p:cNvPr id="73" name="Google Shape;73;p3"/>
            <p:cNvSpPr/>
            <p:nvPr/>
          </p:nvSpPr>
          <p:spPr>
            <a:xfrm>
              <a:off x="3562688" y="2261420"/>
              <a:ext cx="143700" cy="11676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74" name="Google Shape;74;p3"/>
            <p:cNvSpPr/>
            <p:nvPr/>
          </p:nvSpPr>
          <p:spPr>
            <a:xfrm>
              <a:off x="4625978" y="2261420"/>
              <a:ext cx="143700" cy="11676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75" name="Google Shape;75;p3"/>
            <p:cNvSpPr/>
            <p:nvPr/>
          </p:nvSpPr>
          <p:spPr>
            <a:xfrm rot="5400000">
              <a:off x="4075044" y="2782025"/>
              <a:ext cx="142200" cy="11520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76" name="Google Shape;76;p3"/>
            <p:cNvSpPr/>
            <p:nvPr/>
          </p:nvSpPr>
          <p:spPr>
            <a:xfrm rot="2700000">
              <a:off x="3700913" y="1549434"/>
              <a:ext cx="143401" cy="1224002"/>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77" name="Google Shape;77;p3"/>
            <p:cNvSpPr/>
            <p:nvPr/>
          </p:nvSpPr>
          <p:spPr>
            <a:xfrm rot="-2700000" flipH="1">
              <a:off x="4494240" y="1544518"/>
              <a:ext cx="143401" cy="1224002"/>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07"/>
        <p:cNvGrpSpPr/>
        <p:nvPr/>
      </p:nvGrpSpPr>
      <p:grpSpPr>
        <a:xfrm>
          <a:off x="0" y="0"/>
          <a:ext cx="0" cy="0"/>
          <a:chOff x="0" y="0"/>
          <a:chExt cx="0" cy="0"/>
        </a:xfrm>
      </p:grpSpPr>
      <p:sp>
        <p:nvSpPr>
          <p:cNvPr id="208" name="Google Shape;208;p22"/>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range">
  <p:cSld name="CUSTOM_5_1">
    <p:bg>
      <p:bgPr>
        <a:gradFill>
          <a:gsLst>
            <a:gs pos="0">
              <a:srgbClr val="FFC000"/>
            </a:gs>
            <a:gs pos="100000">
              <a:srgbClr val="FF0000"/>
            </a:gs>
          </a:gsLst>
          <a:lin ang="18900044" scaled="0"/>
        </a:gradFill>
        <a:effectLst/>
      </p:bgPr>
    </p:bg>
    <p:spTree>
      <p:nvGrpSpPr>
        <p:cNvPr id="1" name="Shape 78"/>
        <p:cNvGrpSpPr/>
        <p:nvPr/>
      </p:nvGrpSpPr>
      <p:grpSpPr>
        <a:xfrm>
          <a:off x="0" y="0"/>
          <a:ext cx="0" cy="0"/>
          <a:chOff x="0" y="0"/>
          <a:chExt cx="0" cy="0"/>
        </a:xfrm>
      </p:grpSpPr>
      <p:sp>
        <p:nvSpPr>
          <p:cNvPr id="79" name="Google Shape;79;p4"/>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algn="r" rtl="0">
              <a:buNone/>
              <a:defRPr sz="1300">
                <a:solidFill>
                  <a:schemeClr val="dk2"/>
                </a:solidFill>
              </a:defRPr>
            </a:lvl1pPr>
            <a:lvl2pPr lvl="1" algn="r" rtl="0">
              <a:buNone/>
              <a:defRPr sz="1300">
                <a:solidFill>
                  <a:schemeClr val="dk2"/>
                </a:solidFill>
              </a:defRPr>
            </a:lvl2pPr>
            <a:lvl3pPr lvl="2" algn="r" rtl="0">
              <a:buNone/>
              <a:defRPr sz="1300">
                <a:solidFill>
                  <a:schemeClr val="dk2"/>
                </a:solidFill>
              </a:defRPr>
            </a:lvl3pPr>
            <a:lvl4pPr lvl="3" algn="r" rtl="0">
              <a:buNone/>
              <a:defRPr sz="1300">
                <a:solidFill>
                  <a:schemeClr val="dk2"/>
                </a:solidFill>
              </a:defRPr>
            </a:lvl4pPr>
            <a:lvl5pPr lvl="4" algn="r" rtl="0">
              <a:buNone/>
              <a:defRPr sz="1300">
                <a:solidFill>
                  <a:schemeClr val="dk2"/>
                </a:solidFill>
              </a:defRPr>
            </a:lvl5pPr>
            <a:lvl6pPr lvl="5" algn="r" rtl="0">
              <a:buNone/>
              <a:defRPr sz="1300">
                <a:solidFill>
                  <a:schemeClr val="dk2"/>
                </a:solidFill>
              </a:defRPr>
            </a:lvl6pPr>
            <a:lvl7pPr lvl="6" algn="r" rtl="0">
              <a:buNone/>
              <a:defRPr sz="1300">
                <a:solidFill>
                  <a:schemeClr val="dk2"/>
                </a:solidFill>
              </a:defRPr>
            </a:lvl7pPr>
            <a:lvl8pPr lvl="7" algn="r" rtl="0">
              <a:buNone/>
              <a:defRPr sz="1300">
                <a:solidFill>
                  <a:schemeClr val="dk2"/>
                </a:solidFill>
              </a:defRPr>
            </a:lvl8pPr>
            <a:lvl9pPr lvl="8" algn="r" rtl="0">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80" name="Google Shape;80;p4"/>
          <p:cNvSpPr/>
          <p:nvPr/>
        </p:nvSpPr>
        <p:spPr>
          <a:xfrm>
            <a:off x="186015" y="388814"/>
            <a:ext cx="2640824" cy="1883664"/>
          </a:xfrm>
          <a:custGeom>
            <a:avLst/>
            <a:gdLst/>
            <a:ahLst/>
            <a:cxnLst/>
            <a:rect l="l" t="t" r="r" b="b"/>
            <a:pathLst>
              <a:path w="3418542" h="2438400" extrusionOk="0">
                <a:moveTo>
                  <a:pt x="101608" y="0"/>
                </a:moveTo>
                <a:lnTo>
                  <a:pt x="3316934" y="0"/>
                </a:lnTo>
                <a:cubicBezTo>
                  <a:pt x="3373051" y="0"/>
                  <a:pt x="3418542" y="45491"/>
                  <a:pt x="3418542" y="101608"/>
                </a:cubicBezTo>
                <a:lnTo>
                  <a:pt x="3418542" y="1762125"/>
                </a:lnTo>
                <a:lnTo>
                  <a:pt x="2778133" y="1762125"/>
                </a:lnTo>
                <a:cubicBezTo>
                  <a:pt x="2722016" y="1762125"/>
                  <a:pt x="2676525" y="1807616"/>
                  <a:pt x="2676525" y="1863733"/>
                </a:cubicBezTo>
                <a:lnTo>
                  <a:pt x="2676525" y="2438400"/>
                </a:lnTo>
                <a:lnTo>
                  <a:pt x="101608" y="2438400"/>
                </a:lnTo>
                <a:cubicBezTo>
                  <a:pt x="45491" y="2438400"/>
                  <a:pt x="0" y="2392909"/>
                  <a:pt x="0" y="2336792"/>
                </a:cubicBez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81" name="Google Shape;81;p4"/>
          <p:cNvSpPr/>
          <p:nvPr/>
        </p:nvSpPr>
        <p:spPr>
          <a:xfrm>
            <a:off x="286917" y="496561"/>
            <a:ext cx="2449200" cy="530400"/>
          </a:xfrm>
          <a:prstGeom prst="rect">
            <a:avLst/>
          </a:prstGeom>
          <a:gradFill>
            <a:gsLst>
              <a:gs pos="0">
                <a:srgbClr val="FFC000"/>
              </a:gs>
              <a:gs pos="100000">
                <a:srgbClr val="FF0000"/>
              </a:gs>
            </a:gsLst>
            <a:lin ang="18900044"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82" name="Google Shape;82;p4"/>
          <p:cNvSpPr/>
          <p:nvPr/>
        </p:nvSpPr>
        <p:spPr>
          <a:xfrm>
            <a:off x="508322"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83" name="Google Shape;83;p4"/>
          <p:cNvSpPr/>
          <p:nvPr/>
        </p:nvSpPr>
        <p:spPr>
          <a:xfrm>
            <a:off x="970162"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84" name="Google Shape;84;p4"/>
          <p:cNvSpPr/>
          <p:nvPr/>
        </p:nvSpPr>
        <p:spPr>
          <a:xfrm>
            <a:off x="1432001"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85" name="Google Shape;85;p4"/>
          <p:cNvSpPr/>
          <p:nvPr/>
        </p:nvSpPr>
        <p:spPr>
          <a:xfrm>
            <a:off x="1893840"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86" name="Google Shape;86;p4"/>
          <p:cNvSpPr/>
          <p:nvPr/>
        </p:nvSpPr>
        <p:spPr>
          <a:xfrm>
            <a:off x="2355679"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87" name="Google Shape;87;p4"/>
          <p:cNvSpPr/>
          <p:nvPr/>
        </p:nvSpPr>
        <p:spPr>
          <a:xfrm>
            <a:off x="2251895" y="1741971"/>
            <a:ext cx="571556" cy="534257"/>
          </a:xfrm>
          <a:custGeom>
            <a:avLst/>
            <a:gdLst/>
            <a:ahLst/>
            <a:cxnLst/>
            <a:rect l="l" t="t" r="r" b="b"/>
            <a:pathLst>
              <a:path w="742280" h="676275" extrusionOk="0">
                <a:moveTo>
                  <a:pt x="101608" y="0"/>
                </a:moveTo>
                <a:lnTo>
                  <a:pt x="742280" y="4763"/>
                </a:lnTo>
                <a:lnTo>
                  <a:pt x="8855" y="676275"/>
                </a:lnTo>
                <a:lnTo>
                  <a:pt x="0" y="676275"/>
                </a:ln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88" name="Google Shape;88;p4"/>
          <p:cNvSpPr/>
          <p:nvPr/>
        </p:nvSpPr>
        <p:spPr>
          <a:xfrm rot="10800000" flipH="1">
            <a:off x="3053859" y="352666"/>
            <a:ext cx="8887200" cy="6269100"/>
          </a:xfrm>
          <a:prstGeom prst="roundRect">
            <a:avLst>
              <a:gd name="adj" fmla="val 4465"/>
            </a:avLst>
          </a:prstGeom>
          <a:solidFill>
            <a:srgbClr val="FFFFFF"/>
          </a:solidFill>
          <a:ln>
            <a:noFill/>
          </a:ln>
          <a:effectLst>
            <a:outerShdw blurRad="63500" sx="101000" sy="101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89" name="Google Shape;89;p4"/>
          <p:cNvSpPr/>
          <p:nvPr/>
        </p:nvSpPr>
        <p:spPr>
          <a:xfrm>
            <a:off x="11278200" y="46142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a:p>
        </p:txBody>
      </p:sp>
      <p:grpSp>
        <p:nvGrpSpPr>
          <p:cNvPr id="90" name="Google Shape;90;p4"/>
          <p:cNvGrpSpPr/>
          <p:nvPr/>
        </p:nvGrpSpPr>
        <p:grpSpPr>
          <a:xfrm>
            <a:off x="11382958" y="571547"/>
            <a:ext cx="302583" cy="291857"/>
            <a:chOff x="3289164" y="1673069"/>
            <a:chExt cx="1760227" cy="1756056"/>
          </a:xfrm>
        </p:grpSpPr>
        <p:sp>
          <p:nvSpPr>
            <p:cNvPr id="91" name="Google Shape;91;p4"/>
            <p:cNvSpPr/>
            <p:nvPr/>
          </p:nvSpPr>
          <p:spPr>
            <a:xfrm>
              <a:off x="3562688" y="2261420"/>
              <a:ext cx="143700" cy="11676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92" name="Google Shape;92;p4"/>
            <p:cNvSpPr/>
            <p:nvPr/>
          </p:nvSpPr>
          <p:spPr>
            <a:xfrm>
              <a:off x="4625978" y="2261420"/>
              <a:ext cx="143700" cy="11676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93" name="Google Shape;93;p4"/>
            <p:cNvSpPr/>
            <p:nvPr/>
          </p:nvSpPr>
          <p:spPr>
            <a:xfrm rot="5400000">
              <a:off x="4075044" y="2782025"/>
              <a:ext cx="142200" cy="11520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94" name="Google Shape;94;p4"/>
            <p:cNvSpPr/>
            <p:nvPr/>
          </p:nvSpPr>
          <p:spPr>
            <a:xfrm rot="2700000">
              <a:off x="3700913" y="1549434"/>
              <a:ext cx="143401" cy="1224002"/>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95" name="Google Shape;95;p4"/>
            <p:cNvSpPr/>
            <p:nvPr/>
          </p:nvSpPr>
          <p:spPr>
            <a:xfrm rot="-2700000" flipH="1">
              <a:off x="4494240" y="1544518"/>
              <a:ext cx="143401" cy="1224002"/>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urple">
  <p:cSld name="CUSTOM_5_1_1">
    <p:bg>
      <p:bgPr>
        <a:gradFill>
          <a:gsLst>
            <a:gs pos="0">
              <a:srgbClr val="7030A0"/>
            </a:gs>
            <a:gs pos="51000">
              <a:srgbClr val="C14BAA"/>
            </a:gs>
            <a:gs pos="100000">
              <a:srgbClr val="C14BAA"/>
            </a:gs>
          </a:gsLst>
          <a:lin ang="18900044" scaled="0"/>
        </a:gradFill>
        <a:effectLst/>
      </p:bgPr>
    </p:bg>
    <p:spTree>
      <p:nvGrpSpPr>
        <p:cNvPr id="1" name="Shape 96"/>
        <p:cNvGrpSpPr/>
        <p:nvPr/>
      </p:nvGrpSpPr>
      <p:grpSpPr>
        <a:xfrm>
          <a:off x="0" y="0"/>
          <a:ext cx="0" cy="0"/>
          <a:chOff x="0" y="0"/>
          <a:chExt cx="0" cy="0"/>
        </a:xfrm>
      </p:grpSpPr>
      <p:sp>
        <p:nvSpPr>
          <p:cNvPr id="97" name="Google Shape;97;p5"/>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algn="r" rtl="0">
              <a:buNone/>
              <a:defRPr sz="1300">
                <a:solidFill>
                  <a:schemeClr val="dk2"/>
                </a:solidFill>
              </a:defRPr>
            </a:lvl1pPr>
            <a:lvl2pPr lvl="1" algn="r" rtl="0">
              <a:buNone/>
              <a:defRPr sz="1300">
                <a:solidFill>
                  <a:schemeClr val="dk2"/>
                </a:solidFill>
              </a:defRPr>
            </a:lvl2pPr>
            <a:lvl3pPr lvl="2" algn="r" rtl="0">
              <a:buNone/>
              <a:defRPr sz="1300">
                <a:solidFill>
                  <a:schemeClr val="dk2"/>
                </a:solidFill>
              </a:defRPr>
            </a:lvl3pPr>
            <a:lvl4pPr lvl="3" algn="r" rtl="0">
              <a:buNone/>
              <a:defRPr sz="1300">
                <a:solidFill>
                  <a:schemeClr val="dk2"/>
                </a:solidFill>
              </a:defRPr>
            </a:lvl4pPr>
            <a:lvl5pPr lvl="4" algn="r" rtl="0">
              <a:buNone/>
              <a:defRPr sz="1300">
                <a:solidFill>
                  <a:schemeClr val="dk2"/>
                </a:solidFill>
              </a:defRPr>
            </a:lvl5pPr>
            <a:lvl6pPr lvl="5" algn="r" rtl="0">
              <a:buNone/>
              <a:defRPr sz="1300">
                <a:solidFill>
                  <a:schemeClr val="dk2"/>
                </a:solidFill>
              </a:defRPr>
            </a:lvl6pPr>
            <a:lvl7pPr lvl="6" algn="r" rtl="0">
              <a:buNone/>
              <a:defRPr sz="1300">
                <a:solidFill>
                  <a:schemeClr val="dk2"/>
                </a:solidFill>
              </a:defRPr>
            </a:lvl7pPr>
            <a:lvl8pPr lvl="7" algn="r" rtl="0">
              <a:buNone/>
              <a:defRPr sz="1300">
                <a:solidFill>
                  <a:schemeClr val="dk2"/>
                </a:solidFill>
              </a:defRPr>
            </a:lvl8pPr>
            <a:lvl9pPr lvl="8" algn="r" rtl="0">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98" name="Google Shape;98;p5"/>
          <p:cNvSpPr/>
          <p:nvPr/>
        </p:nvSpPr>
        <p:spPr>
          <a:xfrm>
            <a:off x="186015" y="388814"/>
            <a:ext cx="2640824" cy="1883664"/>
          </a:xfrm>
          <a:custGeom>
            <a:avLst/>
            <a:gdLst/>
            <a:ahLst/>
            <a:cxnLst/>
            <a:rect l="l" t="t" r="r" b="b"/>
            <a:pathLst>
              <a:path w="3418542" h="2438400" extrusionOk="0">
                <a:moveTo>
                  <a:pt x="101608" y="0"/>
                </a:moveTo>
                <a:lnTo>
                  <a:pt x="3316934" y="0"/>
                </a:lnTo>
                <a:cubicBezTo>
                  <a:pt x="3373051" y="0"/>
                  <a:pt x="3418542" y="45491"/>
                  <a:pt x="3418542" y="101608"/>
                </a:cubicBezTo>
                <a:lnTo>
                  <a:pt x="3418542" y="1762125"/>
                </a:lnTo>
                <a:lnTo>
                  <a:pt x="2778133" y="1762125"/>
                </a:lnTo>
                <a:cubicBezTo>
                  <a:pt x="2722016" y="1762125"/>
                  <a:pt x="2676525" y="1807616"/>
                  <a:pt x="2676525" y="1863733"/>
                </a:cubicBezTo>
                <a:lnTo>
                  <a:pt x="2676525" y="2438400"/>
                </a:lnTo>
                <a:lnTo>
                  <a:pt x="101608" y="2438400"/>
                </a:lnTo>
                <a:cubicBezTo>
                  <a:pt x="45491" y="2438400"/>
                  <a:pt x="0" y="2392909"/>
                  <a:pt x="0" y="2336792"/>
                </a:cubicBez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99" name="Google Shape;99;p5"/>
          <p:cNvSpPr/>
          <p:nvPr/>
        </p:nvSpPr>
        <p:spPr>
          <a:xfrm>
            <a:off x="286917" y="496561"/>
            <a:ext cx="2449200" cy="530400"/>
          </a:xfrm>
          <a:prstGeom prst="rect">
            <a:avLst/>
          </a:prstGeom>
          <a:gradFill>
            <a:gsLst>
              <a:gs pos="0">
                <a:srgbClr val="7030A0"/>
              </a:gs>
              <a:gs pos="51000">
                <a:srgbClr val="C14BAA"/>
              </a:gs>
              <a:gs pos="100000">
                <a:srgbClr val="C14BAA"/>
              </a:gs>
            </a:gsLst>
            <a:lin ang="18900044"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00" name="Google Shape;100;p5"/>
          <p:cNvSpPr/>
          <p:nvPr/>
        </p:nvSpPr>
        <p:spPr>
          <a:xfrm>
            <a:off x="508322"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01" name="Google Shape;101;p5"/>
          <p:cNvSpPr/>
          <p:nvPr/>
        </p:nvSpPr>
        <p:spPr>
          <a:xfrm>
            <a:off x="970162"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02" name="Google Shape;102;p5"/>
          <p:cNvSpPr/>
          <p:nvPr/>
        </p:nvSpPr>
        <p:spPr>
          <a:xfrm>
            <a:off x="1432001"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03" name="Google Shape;103;p5"/>
          <p:cNvSpPr/>
          <p:nvPr/>
        </p:nvSpPr>
        <p:spPr>
          <a:xfrm>
            <a:off x="1893840"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04" name="Google Shape;104;p5"/>
          <p:cNvSpPr/>
          <p:nvPr/>
        </p:nvSpPr>
        <p:spPr>
          <a:xfrm>
            <a:off x="2355679"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05" name="Google Shape;105;p5"/>
          <p:cNvSpPr/>
          <p:nvPr/>
        </p:nvSpPr>
        <p:spPr>
          <a:xfrm>
            <a:off x="2251895" y="1741971"/>
            <a:ext cx="571556" cy="534257"/>
          </a:xfrm>
          <a:custGeom>
            <a:avLst/>
            <a:gdLst/>
            <a:ahLst/>
            <a:cxnLst/>
            <a:rect l="l" t="t" r="r" b="b"/>
            <a:pathLst>
              <a:path w="742280" h="676275" extrusionOk="0">
                <a:moveTo>
                  <a:pt x="101608" y="0"/>
                </a:moveTo>
                <a:lnTo>
                  <a:pt x="742280" y="4763"/>
                </a:lnTo>
                <a:lnTo>
                  <a:pt x="8855" y="676275"/>
                </a:lnTo>
                <a:lnTo>
                  <a:pt x="0" y="676275"/>
                </a:ln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06" name="Google Shape;106;p5"/>
          <p:cNvSpPr/>
          <p:nvPr/>
        </p:nvSpPr>
        <p:spPr>
          <a:xfrm rot="10800000" flipH="1">
            <a:off x="3053859" y="352666"/>
            <a:ext cx="8887200" cy="6269100"/>
          </a:xfrm>
          <a:prstGeom prst="roundRect">
            <a:avLst>
              <a:gd name="adj" fmla="val 4465"/>
            </a:avLst>
          </a:prstGeom>
          <a:solidFill>
            <a:srgbClr val="FFFFFF"/>
          </a:solidFill>
          <a:ln>
            <a:noFill/>
          </a:ln>
          <a:effectLst>
            <a:outerShdw blurRad="63500" sx="101000" sy="101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07" name="Google Shape;107;p5"/>
          <p:cNvSpPr/>
          <p:nvPr/>
        </p:nvSpPr>
        <p:spPr>
          <a:xfrm>
            <a:off x="11278200" y="46142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a:p>
        </p:txBody>
      </p:sp>
      <p:grpSp>
        <p:nvGrpSpPr>
          <p:cNvPr id="108" name="Google Shape;108;p5"/>
          <p:cNvGrpSpPr/>
          <p:nvPr/>
        </p:nvGrpSpPr>
        <p:grpSpPr>
          <a:xfrm>
            <a:off x="11382958" y="571547"/>
            <a:ext cx="302583" cy="291857"/>
            <a:chOff x="3289164" y="1673069"/>
            <a:chExt cx="1760227" cy="1756056"/>
          </a:xfrm>
        </p:grpSpPr>
        <p:sp>
          <p:nvSpPr>
            <p:cNvPr id="109" name="Google Shape;109;p5"/>
            <p:cNvSpPr/>
            <p:nvPr/>
          </p:nvSpPr>
          <p:spPr>
            <a:xfrm>
              <a:off x="3562688" y="2261420"/>
              <a:ext cx="143700" cy="11676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10" name="Google Shape;110;p5"/>
            <p:cNvSpPr/>
            <p:nvPr/>
          </p:nvSpPr>
          <p:spPr>
            <a:xfrm>
              <a:off x="4625978" y="2261420"/>
              <a:ext cx="143700" cy="11676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11" name="Google Shape;111;p5"/>
            <p:cNvSpPr/>
            <p:nvPr/>
          </p:nvSpPr>
          <p:spPr>
            <a:xfrm rot="5400000">
              <a:off x="4075044" y="2782025"/>
              <a:ext cx="142200" cy="11520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12" name="Google Shape;112;p5"/>
            <p:cNvSpPr/>
            <p:nvPr/>
          </p:nvSpPr>
          <p:spPr>
            <a:xfrm rot="2700000">
              <a:off x="3700913" y="1549434"/>
              <a:ext cx="143401" cy="1224002"/>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13" name="Google Shape;113;p5"/>
            <p:cNvSpPr/>
            <p:nvPr/>
          </p:nvSpPr>
          <p:spPr>
            <a:xfrm rot="-2700000" flipH="1">
              <a:off x="4494240" y="1544518"/>
              <a:ext cx="143401" cy="1224002"/>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ue">
  <p:cSld name="CUSTOM_5_1_1_1">
    <p:bg>
      <p:bgPr>
        <a:gradFill>
          <a:gsLst>
            <a:gs pos="0">
              <a:srgbClr val="002060"/>
            </a:gs>
            <a:gs pos="100000">
              <a:srgbClr val="00B0F0"/>
            </a:gs>
          </a:gsLst>
          <a:lin ang="18900044" scaled="0"/>
        </a:gradFill>
        <a:effectLst/>
      </p:bgPr>
    </p:bg>
    <p:spTree>
      <p:nvGrpSpPr>
        <p:cNvPr id="1" name="Shape 114"/>
        <p:cNvGrpSpPr/>
        <p:nvPr/>
      </p:nvGrpSpPr>
      <p:grpSpPr>
        <a:xfrm>
          <a:off x="0" y="0"/>
          <a:ext cx="0" cy="0"/>
          <a:chOff x="0" y="0"/>
          <a:chExt cx="0" cy="0"/>
        </a:xfrm>
      </p:grpSpPr>
      <p:sp>
        <p:nvSpPr>
          <p:cNvPr id="115" name="Google Shape;115;p6"/>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algn="r" rtl="0">
              <a:buNone/>
              <a:defRPr sz="1300">
                <a:solidFill>
                  <a:schemeClr val="dk2"/>
                </a:solidFill>
              </a:defRPr>
            </a:lvl1pPr>
            <a:lvl2pPr lvl="1" algn="r" rtl="0">
              <a:buNone/>
              <a:defRPr sz="1300">
                <a:solidFill>
                  <a:schemeClr val="dk2"/>
                </a:solidFill>
              </a:defRPr>
            </a:lvl2pPr>
            <a:lvl3pPr lvl="2" algn="r" rtl="0">
              <a:buNone/>
              <a:defRPr sz="1300">
                <a:solidFill>
                  <a:schemeClr val="dk2"/>
                </a:solidFill>
              </a:defRPr>
            </a:lvl3pPr>
            <a:lvl4pPr lvl="3" algn="r" rtl="0">
              <a:buNone/>
              <a:defRPr sz="1300">
                <a:solidFill>
                  <a:schemeClr val="dk2"/>
                </a:solidFill>
              </a:defRPr>
            </a:lvl4pPr>
            <a:lvl5pPr lvl="4" algn="r" rtl="0">
              <a:buNone/>
              <a:defRPr sz="1300">
                <a:solidFill>
                  <a:schemeClr val="dk2"/>
                </a:solidFill>
              </a:defRPr>
            </a:lvl5pPr>
            <a:lvl6pPr lvl="5" algn="r" rtl="0">
              <a:buNone/>
              <a:defRPr sz="1300">
                <a:solidFill>
                  <a:schemeClr val="dk2"/>
                </a:solidFill>
              </a:defRPr>
            </a:lvl6pPr>
            <a:lvl7pPr lvl="6" algn="r" rtl="0">
              <a:buNone/>
              <a:defRPr sz="1300">
                <a:solidFill>
                  <a:schemeClr val="dk2"/>
                </a:solidFill>
              </a:defRPr>
            </a:lvl7pPr>
            <a:lvl8pPr lvl="7" algn="r" rtl="0">
              <a:buNone/>
              <a:defRPr sz="1300">
                <a:solidFill>
                  <a:schemeClr val="dk2"/>
                </a:solidFill>
              </a:defRPr>
            </a:lvl8pPr>
            <a:lvl9pPr lvl="8" algn="r" rtl="0">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116" name="Google Shape;116;p6"/>
          <p:cNvSpPr/>
          <p:nvPr/>
        </p:nvSpPr>
        <p:spPr>
          <a:xfrm>
            <a:off x="186015" y="388814"/>
            <a:ext cx="2640824" cy="1883664"/>
          </a:xfrm>
          <a:custGeom>
            <a:avLst/>
            <a:gdLst/>
            <a:ahLst/>
            <a:cxnLst/>
            <a:rect l="l" t="t" r="r" b="b"/>
            <a:pathLst>
              <a:path w="3418542" h="2438400" extrusionOk="0">
                <a:moveTo>
                  <a:pt x="101608" y="0"/>
                </a:moveTo>
                <a:lnTo>
                  <a:pt x="3316934" y="0"/>
                </a:lnTo>
                <a:cubicBezTo>
                  <a:pt x="3373051" y="0"/>
                  <a:pt x="3418542" y="45491"/>
                  <a:pt x="3418542" y="101608"/>
                </a:cubicBezTo>
                <a:lnTo>
                  <a:pt x="3418542" y="1762125"/>
                </a:lnTo>
                <a:lnTo>
                  <a:pt x="2778133" y="1762125"/>
                </a:lnTo>
                <a:cubicBezTo>
                  <a:pt x="2722016" y="1762125"/>
                  <a:pt x="2676525" y="1807616"/>
                  <a:pt x="2676525" y="1863733"/>
                </a:cubicBezTo>
                <a:lnTo>
                  <a:pt x="2676525" y="2438400"/>
                </a:lnTo>
                <a:lnTo>
                  <a:pt x="101608" y="2438400"/>
                </a:lnTo>
                <a:cubicBezTo>
                  <a:pt x="45491" y="2438400"/>
                  <a:pt x="0" y="2392909"/>
                  <a:pt x="0" y="2336792"/>
                </a:cubicBez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17" name="Google Shape;117;p6"/>
          <p:cNvSpPr/>
          <p:nvPr/>
        </p:nvSpPr>
        <p:spPr>
          <a:xfrm>
            <a:off x="286917" y="496561"/>
            <a:ext cx="2449200" cy="530400"/>
          </a:xfrm>
          <a:prstGeom prst="rect">
            <a:avLst/>
          </a:prstGeom>
          <a:gradFill>
            <a:gsLst>
              <a:gs pos="0">
                <a:srgbClr val="002060"/>
              </a:gs>
              <a:gs pos="100000">
                <a:srgbClr val="00B0F0"/>
              </a:gs>
            </a:gsLst>
            <a:lin ang="18900044"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18" name="Google Shape;118;p6"/>
          <p:cNvSpPr/>
          <p:nvPr/>
        </p:nvSpPr>
        <p:spPr>
          <a:xfrm>
            <a:off x="508322"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19" name="Google Shape;119;p6"/>
          <p:cNvSpPr/>
          <p:nvPr/>
        </p:nvSpPr>
        <p:spPr>
          <a:xfrm>
            <a:off x="970162"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20" name="Google Shape;120;p6"/>
          <p:cNvSpPr/>
          <p:nvPr/>
        </p:nvSpPr>
        <p:spPr>
          <a:xfrm>
            <a:off x="1432001"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21" name="Google Shape;121;p6"/>
          <p:cNvSpPr/>
          <p:nvPr/>
        </p:nvSpPr>
        <p:spPr>
          <a:xfrm>
            <a:off x="1893840"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22" name="Google Shape;122;p6"/>
          <p:cNvSpPr/>
          <p:nvPr/>
        </p:nvSpPr>
        <p:spPr>
          <a:xfrm>
            <a:off x="2355679"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23" name="Google Shape;123;p6"/>
          <p:cNvSpPr/>
          <p:nvPr/>
        </p:nvSpPr>
        <p:spPr>
          <a:xfrm>
            <a:off x="2251895" y="1741971"/>
            <a:ext cx="571556" cy="534257"/>
          </a:xfrm>
          <a:custGeom>
            <a:avLst/>
            <a:gdLst/>
            <a:ahLst/>
            <a:cxnLst/>
            <a:rect l="l" t="t" r="r" b="b"/>
            <a:pathLst>
              <a:path w="742280" h="676275" extrusionOk="0">
                <a:moveTo>
                  <a:pt x="101608" y="0"/>
                </a:moveTo>
                <a:lnTo>
                  <a:pt x="742280" y="4763"/>
                </a:lnTo>
                <a:lnTo>
                  <a:pt x="8855" y="676275"/>
                </a:lnTo>
                <a:lnTo>
                  <a:pt x="0" y="676275"/>
                </a:ln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24" name="Google Shape;124;p6"/>
          <p:cNvSpPr/>
          <p:nvPr/>
        </p:nvSpPr>
        <p:spPr>
          <a:xfrm rot="10800000" flipH="1">
            <a:off x="3053859" y="352666"/>
            <a:ext cx="8887200" cy="6269100"/>
          </a:xfrm>
          <a:prstGeom prst="roundRect">
            <a:avLst>
              <a:gd name="adj" fmla="val 4465"/>
            </a:avLst>
          </a:prstGeom>
          <a:solidFill>
            <a:srgbClr val="FFFFFF"/>
          </a:solidFill>
          <a:ln>
            <a:noFill/>
          </a:ln>
          <a:effectLst>
            <a:outerShdw blurRad="63500" sx="101000" sy="101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25" name="Google Shape;125;p6"/>
          <p:cNvSpPr/>
          <p:nvPr/>
        </p:nvSpPr>
        <p:spPr>
          <a:xfrm>
            <a:off x="11278200" y="46142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a:p>
        </p:txBody>
      </p:sp>
      <p:grpSp>
        <p:nvGrpSpPr>
          <p:cNvPr id="126" name="Google Shape;126;p6"/>
          <p:cNvGrpSpPr/>
          <p:nvPr/>
        </p:nvGrpSpPr>
        <p:grpSpPr>
          <a:xfrm>
            <a:off x="11382958" y="571547"/>
            <a:ext cx="302583" cy="291857"/>
            <a:chOff x="3289164" y="1673069"/>
            <a:chExt cx="1760227" cy="1756056"/>
          </a:xfrm>
        </p:grpSpPr>
        <p:sp>
          <p:nvSpPr>
            <p:cNvPr id="127" name="Google Shape;127;p6"/>
            <p:cNvSpPr/>
            <p:nvPr/>
          </p:nvSpPr>
          <p:spPr>
            <a:xfrm>
              <a:off x="3562688" y="2261420"/>
              <a:ext cx="143700" cy="11676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28" name="Google Shape;128;p6"/>
            <p:cNvSpPr/>
            <p:nvPr/>
          </p:nvSpPr>
          <p:spPr>
            <a:xfrm>
              <a:off x="4625978" y="2261420"/>
              <a:ext cx="143700" cy="11676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29" name="Google Shape;129;p6"/>
            <p:cNvSpPr/>
            <p:nvPr/>
          </p:nvSpPr>
          <p:spPr>
            <a:xfrm rot="5400000">
              <a:off x="4075044" y="2782025"/>
              <a:ext cx="142200" cy="11520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30" name="Google Shape;130;p6"/>
            <p:cNvSpPr/>
            <p:nvPr/>
          </p:nvSpPr>
          <p:spPr>
            <a:xfrm rot="2700000">
              <a:off x="3700913" y="1549434"/>
              <a:ext cx="143401" cy="1224002"/>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31" name="Google Shape;131;p6"/>
            <p:cNvSpPr/>
            <p:nvPr/>
          </p:nvSpPr>
          <p:spPr>
            <a:xfrm rot="-2700000" flipH="1">
              <a:off x="4494240" y="1544518"/>
              <a:ext cx="143401" cy="1224002"/>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Green">
  <p:cSld name="CUSTOM_5_1_1_1_1">
    <p:bg>
      <p:bgPr>
        <a:gradFill>
          <a:gsLst>
            <a:gs pos="0">
              <a:srgbClr val="92D050"/>
            </a:gs>
            <a:gs pos="31000">
              <a:srgbClr val="92D050"/>
            </a:gs>
            <a:gs pos="100000">
              <a:srgbClr val="FFFF00"/>
            </a:gs>
          </a:gsLst>
          <a:lin ang="18900044" scaled="0"/>
        </a:gradFill>
        <a:effectLst/>
      </p:bgPr>
    </p:bg>
    <p:spTree>
      <p:nvGrpSpPr>
        <p:cNvPr id="1" name="Shape 132"/>
        <p:cNvGrpSpPr/>
        <p:nvPr/>
      </p:nvGrpSpPr>
      <p:grpSpPr>
        <a:xfrm>
          <a:off x="0" y="0"/>
          <a:ext cx="0" cy="0"/>
          <a:chOff x="0" y="0"/>
          <a:chExt cx="0" cy="0"/>
        </a:xfrm>
      </p:grpSpPr>
      <p:sp>
        <p:nvSpPr>
          <p:cNvPr id="133" name="Google Shape;133;p7"/>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algn="r" rtl="0">
              <a:buNone/>
              <a:defRPr sz="1300">
                <a:solidFill>
                  <a:schemeClr val="dk2"/>
                </a:solidFill>
              </a:defRPr>
            </a:lvl1pPr>
            <a:lvl2pPr lvl="1" algn="r" rtl="0">
              <a:buNone/>
              <a:defRPr sz="1300">
                <a:solidFill>
                  <a:schemeClr val="dk2"/>
                </a:solidFill>
              </a:defRPr>
            </a:lvl2pPr>
            <a:lvl3pPr lvl="2" algn="r" rtl="0">
              <a:buNone/>
              <a:defRPr sz="1300">
                <a:solidFill>
                  <a:schemeClr val="dk2"/>
                </a:solidFill>
              </a:defRPr>
            </a:lvl3pPr>
            <a:lvl4pPr lvl="3" algn="r" rtl="0">
              <a:buNone/>
              <a:defRPr sz="1300">
                <a:solidFill>
                  <a:schemeClr val="dk2"/>
                </a:solidFill>
              </a:defRPr>
            </a:lvl4pPr>
            <a:lvl5pPr lvl="4" algn="r" rtl="0">
              <a:buNone/>
              <a:defRPr sz="1300">
                <a:solidFill>
                  <a:schemeClr val="dk2"/>
                </a:solidFill>
              </a:defRPr>
            </a:lvl5pPr>
            <a:lvl6pPr lvl="5" algn="r" rtl="0">
              <a:buNone/>
              <a:defRPr sz="1300">
                <a:solidFill>
                  <a:schemeClr val="dk2"/>
                </a:solidFill>
              </a:defRPr>
            </a:lvl6pPr>
            <a:lvl7pPr lvl="6" algn="r" rtl="0">
              <a:buNone/>
              <a:defRPr sz="1300">
                <a:solidFill>
                  <a:schemeClr val="dk2"/>
                </a:solidFill>
              </a:defRPr>
            </a:lvl7pPr>
            <a:lvl8pPr lvl="7" algn="r" rtl="0">
              <a:buNone/>
              <a:defRPr sz="1300">
                <a:solidFill>
                  <a:schemeClr val="dk2"/>
                </a:solidFill>
              </a:defRPr>
            </a:lvl8pPr>
            <a:lvl9pPr lvl="8" algn="r" rtl="0">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134" name="Google Shape;134;p7"/>
          <p:cNvSpPr/>
          <p:nvPr/>
        </p:nvSpPr>
        <p:spPr>
          <a:xfrm>
            <a:off x="186015" y="388814"/>
            <a:ext cx="2640824" cy="1883664"/>
          </a:xfrm>
          <a:custGeom>
            <a:avLst/>
            <a:gdLst/>
            <a:ahLst/>
            <a:cxnLst/>
            <a:rect l="l" t="t" r="r" b="b"/>
            <a:pathLst>
              <a:path w="3418542" h="2438400" extrusionOk="0">
                <a:moveTo>
                  <a:pt x="101608" y="0"/>
                </a:moveTo>
                <a:lnTo>
                  <a:pt x="3316934" y="0"/>
                </a:lnTo>
                <a:cubicBezTo>
                  <a:pt x="3373051" y="0"/>
                  <a:pt x="3418542" y="45491"/>
                  <a:pt x="3418542" y="101608"/>
                </a:cubicBezTo>
                <a:lnTo>
                  <a:pt x="3418542" y="1762125"/>
                </a:lnTo>
                <a:lnTo>
                  <a:pt x="2778133" y="1762125"/>
                </a:lnTo>
                <a:cubicBezTo>
                  <a:pt x="2722016" y="1762125"/>
                  <a:pt x="2676525" y="1807616"/>
                  <a:pt x="2676525" y="1863733"/>
                </a:cubicBezTo>
                <a:lnTo>
                  <a:pt x="2676525" y="2438400"/>
                </a:lnTo>
                <a:lnTo>
                  <a:pt x="101608" y="2438400"/>
                </a:lnTo>
                <a:cubicBezTo>
                  <a:pt x="45491" y="2438400"/>
                  <a:pt x="0" y="2392909"/>
                  <a:pt x="0" y="2336792"/>
                </a:cubicBez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35" name="Google Shape;135;p7"/>
          <p:cNvSpPr/>
          <p:nvPr/>
        </p:nvSpPr>
        <p:spPr>
          <a:xfrm>
            <a:off x="286917" y="496561"/>
            <a:ext cx="2449200" cy="530400"/>
          </a:xfrm>
          <a:prstGeom prst="rect">
            <a:avLst/>
          </a:prstGeom>
          <a:gradFill>
            <a:gsLst>
              <a:gs pos="0">
                <a:srgbClr val="92D050"/>
              </a:gs>
              <a:gs pos="31000">
                <a:srgbClr val="92D050"/>
              </a:gs>
              <a:gs pos="100000">
                <a:srgbClr val="FFFF00"/>
              </a:gs>
            </a:gsLst>
            <a:lin ang="18900044"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36" name="Google Shape;136;p7"/>
          <p:cNvSpPr/>
          <p:nvPr/>
        </p:nvSpPr>
        <p:spPr>
          <a:xfrm>
            <a:off x="508322"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37" name="Google Shape;137;p7"/>
          <p:cNvSpPr/>
          <p:nvPr/>
        </p:nvSpPr>
        <p:spPr>
          <a:xfrm>
            <a:off x="970162"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38" name="Google Shape;138;p7"/>
          <p:cNvSpPr/>
          <p:nvPr/>
        </p:nvSpPr>
        <p:spPr>
          <a:xfrm>
            <a:off x="1432001"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39" name="Google Shape;139;p7"/>
          <p:cNvSpPr/>
          <p:nvPr/>
        </p:nvSpPr>
        <p:spPr>
          <a:xfrm>
            <a:off x="1893840"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40" name="Google Shape;140;p7"/>
          <p:cNvSpPr/>
          <p:nvPr/>
        </p:nvSpPr>
        <p:spPr>
          <a:xfrm>
            <a:off x="2355679" y="134470"/>
            <a:ext cx="152100" cy="512100"/>
          </a:xfrm>
          <a:prstGeom prst="roundRect">
            <a:avLst>
              <a:gd name="adj" fmla="val 50000"/>
            </a:avLst>
          </a:prstGeom>
          <a:solidFill>
            <a:srgbClr val="3F3F3F"/>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41" name="Google Shape;141;p7"/>
          <p:cNvSpPr/>
          <p:nvPr/>
        </p:nvSpPr>
        <p:spPr>
          <a:xfrm>
            <a:off x="2251895" y="1741971"/>
            <a:ext cx="571556" cy="534257"/>
          </a:xfrm>
          <a:custGeom>
            <a:avLst/>
            <a:gdLst/>
            <a:ahLst/>
            <a:cxnLst/>
            <a:rect l="l" t="t" r="r" b="b"/>
            <a:pathLst>
              <a:path w="742280" h="676275" extrusionOk="0">
                <a:moveTo>
                  <a:pt x="101608" y="0"/>
                </a:moveTo>
                <a:lnTo>
                  <a:pt x="742280" y="4763"/>
                </a:lnTo>
                <a:lnTo>
                  <a:pt x="8855" y="676275"/>
                </a:lnTo>
                <a:lnTo>
                  <a:pt x="0" y="676275"/>
                </a:lnTo>
                <a:lnTo>
                  <a:pt x="0" y="101608"/>
                </a:lnTo>
                <a:cubicBezTo>
                  <a:pt x="0" y="45491"/>
                  <a:pt x="45491" y="0"/>
                  <a:pt x="101608" y="0"/>
                </a:cubicBezTo>
                <a:close/>
              </a:path>
            </a:pathLst>
          </a:custGeom>
          <a:solidFill>
            <a:srgbClr val="FFFFFF"/>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42" name="Google Shape;142;p7"/>
          <p:cNvSpPr/>
          <p:nvPr/>
        </p:nvSpPr>
        <p:spPr>
          <a:xfrm rot="10800000" flipH="1">
            <a:off x="3053859" y="352666"/>
            <a:ext cx="8887200" cy="6269100"/>
          </a:xfrm>
          <a:prstGeom prst="roundRect">
            <a:avLst>
              <a:gd name="adj" fmla="val 4465"/>
            </a:avLst>
          </a:prstGeom>
          <a:solidFill>
            <a:srgbClr val="FFFFFF"/>
          </a:solidFill>
          <a:ln>
            <a:noFill/>
          </a:ln>
          <a:effectLst>
            <a:outerShdw blurRad="63500" sx="101000" sy="101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43" name="Google Shape;143;p7"/>
          <p:cNvSpPr/>
          <p:nvPr/>
        </p:nvSpPr>
        <p:spPr>
          <a:xfrm>
            <a:off x="11278200" y="46142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a:p>
        </p:txBody>
      </p:sp>
      <p:grpSp>
        <p:nvGrpSpPr>
          <p:cNvPr id="144" name="Google Shape;144;p7"/>
          <p:cNvGrpSpPr/>
          <p:nvPr/>
        </p:nvGrpSpPr>
        <p:grpSpPr>
          <a:xfrm>
            <a:off x="11382958" y="571547"/>
            <a:ext cx="302583" cy="291857"/>
            <a:chOff x="3289164" y="1673069"/>
            <a:chExt cx="1760227" cy="1756056"/>
          </a:xfrm>
        </p:grpSpPr>
        <p:sp>
          <p:nvSpPr>
            <p:cNvPr id="145" name="Google Shape;145;p7"/>
            <p:cNvSpPr/>
            <p:nvPr/>
          </p:nvSpPr>
          <p:spPr>
            <a:xfrm>
              <a:off x="3562688" y="2261420"/>
              <a:ext cx="143700" cy="11676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6" name="Google Shape;146;p7"/>
            <p:cNvSpPr/>
            <p:nvPr/>
          </p:nvSpPr>
          <p:spPr>
            <a:xfrm>
              <a:off x="4625978" y="2261420"/>
              <a:ext cx="143700" cy="11676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7" name="Google Shape;147;p7"/>
            <p:cNvSpPr/>
            <p:nvPr/>
          </p:nvSpPr>
          <p:spPr>
            <a:xfrm rot="5400000">
              <a:off x="4075044" y="2782025"/>
              <a:ext cx="142200" cy="1152000"/>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7"/>
            <p:cNvSpPr/>
            <p:nvPr/>
          </p:nvSpPr>
          <p:spPr>
            <a:xfrm rot="2700000">
              <a:off x="3700913" y="1549434"/>
              <a:ext cx="143401" cy="1224002"/>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9" name="Google Shape;149;p7"/>
            <p:cNvSpPr/>
            <p:nvPr/>
          </p:nvSpPr>
          <p:spPr>
            <a:xfrm rot="-2700000" flipH="1">
              <a:off x="4494240" y="1544518"/>
              <a:ext cx="143401" cy="1224002"/>
            </a:xfrm>
            <a:prstGeom prst="roundRect">
              <a:avLst>
                <a:gd name="adj" fmla="val 5000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lidesMania">
  <p:cSld name="CUSTOM_13">
    <p:spTree>
      <p:nvGrpSpPr>
        <p:cNvPr id="1" name="Shape 150"/>
        <p:cNvGrpSpPr/>
        <p:nvPr/>
      </p:nvGrpSpPr>
      <p:grpSpPr>
        <a:xfrm>
          <a:off x="0" y="0"/>
          <a:ext cx="0" cy="0"/>
          <a:chOff x="0" y="0"/>
          <a:chExt cx="0" cy="0"/>
        </a:xfrm>
      </p:grpSpPr>
      <p:sp>
        <p:nvSpPr>
          <p:cNvPr id="151" name="Google Shape;151;p8"/>
          <p:cNvSpPr/>
          <p:nvPr/>
        </p:nvSpPr>
        <p:spPr>
          <a:xfrm>
            <a:off x="0" y="0"/>
            <a:ext cx="12192000" cy="68580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2" name="Google Shape;152;p8">
            <a:hlinkClick r:id="rId2"/>
          </p:cNvPr>
          <p:cNvPicPr preferRelativeResize="0"/>
          <p:nvPr/>
        </p:nvPicPr>
        <p:blipFill rotWithShape="1">
          <a:blip r:embed="rId3">
            <a:alphaModFix/>
          </a:blip>
          <a:srcRect/>
          <a:stretch/>
        </p:blipFill>
        <p:spPr>
          <a:xfrm>
            <a:off x="465600" y="331100"/>
            <a:ext cx="5101466" cy="2201299"/>
          </a:xfrm>
          <a:prstGeom prst="rect">
            <a:avLst/>
          </a:prstGeom>
          <a:noFill/>
          <a:ln>
            <a:noFill/>
          </a:ln>
        </p:spPr>
      </p:pic>
      <p:sp>
        <p:nvSpPr>
          <p:cNvPr id="153" name="Google Shape;153;p8"/>
          <p:cNvSpPr txBox="1"/>
          <p:nvPr/>
        </p:nvSpPr>
        <p:spPr>
          <a:xfrm>
            <a:off x="463500" y="2858083"/>
            <a:ext cx="8956500" cy="897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 sz="3600" b="1">
                <a:solidFill>
                  <a:srgbClr val="3F3F3F"/>
                </a:solidFill>
                <a:latin typeface="Poppins"/>
                <a:ea typeface="Poppins"/>
                <a:cs typeface="Poppins"/>
                <a:sym typeface="Poppins"/>
              </a:rPr>
              <a:t>Free </a:t>
            </a:r>
            <a:r>
              <a:rPr lang="en" sz="3600">
                <a:solidFill>
                  <a:srgbClr val="3F3F3F"/>
                </a:solidFill>
                <a:latin typeface="Poppins"/>
                <a:ea typeface="Poppins"/>
                <a:cs typeface="Poppins"/>
                <a:sym typeface="Poppins"/>
              </a:rPr>
              <a:t>themes and templates for </a:t>
            </a:r>
            <a:r>
              <a:rPr lang="en" sz="3600" b="1">
                <a:solidFill>
                  <a:srgbClr val="3F3F3F"/>
                </a:solidFill>
                <a:latin typeface="Poppins"/>
                <a:ea typeface="Poppins"/>
                <a:cs typeface="Poppins"/>
                <a:sym typeface="Poppins"/>
              </a:rPr>
              <a:t>Google Slides</a:t>
            </a:r>
            <a:r>
              <a:rPr lang="en" sz="3600">
                <a:solidFill>
                  <a:srgbClr val="3F3F3F"/>
                </a:solidFill>
                <a:latin typeface="Poppins"/>
                <a:ea typeface="Poppins"/>
                <a:cs typeface="Poppins"/>
                <a:sym typeface="Poppins"/>
              </a:rPr>
              <a:t> or </a:t>
            </a:r>
            <a:r>
              <a:rPr lang="en" sz="3600" b="1">
                <a:solidFill>
                  <a:srgbClr val="3F3F3F"/>
                </a:solidFill>
                <a:latin typeface="Poppins"/>
                <a:ea typeface="Poppins"/>
                <a:cs typeface="Poppins"/>
                <a:sym typeface="Poppins"/>
              </a:rPr>
              <a:t>PowerPoint</a:t>
            </a:r>
            <a:endParaRPr sz="3600" b="1">
              <a:solidFill>
                <a:srgbClr val="3F3F3F"/>
              </a:solidFill>
            </a:endParaRPr>
          </a:p>
        </p:txBody>
      </p:sp>
      <p:cxnSp>
        <p:nvCxnSpPr>
          <p:cNvPr id="154" name="Google Shape;154;p8"/>
          <p:cNvCxnSpPr/>
          <p:nvPr/>
        </p:nvCxnSpPr>
        <p:spPr>
          <a:xfrm>
            <a:off x="10423367" y="5688858"/>
            <a:ext cx="1495200" cy="12900"/>
          </a:xfrm>
          <a:prstGeom prst="straightConnector1">
            <a:avLst/>
          </a:prstGeom>
          <a:noFill/>
          <a:ln w="38100" cap="flat" cmpd="sng">
            <a:solidFill>
              <a:srgbClr val="FFCB25"/>
            </a:solidFill>
            <a:prstDash val="solid"/>
            <a:round/>
            <a:headEnd type="none" w="med" len="med"/>
            <a:tailEnd type="none" w="med" len="med"/>
          </a:ln>
        </p:spPr>
      </p:cxnSp>
      <p:pic>
        <p:nvPicPr>
          <p:cNvPr id="155" name="Google Shape;155;p8">
            <a:hlinkClick r:id="rId4"/>
          </p:cNvPr>
          <p:cNvPicPr preferRelativeResize="0"/>
          <p:nvPr/>
        </p:nvPicPr>
        <p:blipFill>
          <a:blip r:embed="rId5">
            <a:alphaModFix/>
          </a:blip>
          <a:stretch>
            <a:fillRect/>
          </a:stretch>
        </p:blipFill>
        <p:spPr>
          <a:xfrm>
            <a:off x="8305233" y="5898831"/>
            <a:ext cx="713232" cy="637863"/>
          </a:xfrm>
          <a:prstGeom prst="rect">
            <a:avLst/>
          </a:prstGeom>
          <a:noFill/>
          <a:ln>
            <a:noFill/>
          </a:ln>
        </p:spPr>
      </p:pic>
      <p:pic>
        <p:nvPicPr>
          <p:cNvPr id="156" name="Google Shape;156;p8">
            <a:hlinkClick r:id="rId6"/>
          </p:cNvPr>
          <p:cNvPicPr preferRelativeResize="0"/>
          <p:nvPr/>
        </p:nvPicPr>
        <p:blipFill>
          <a:blip r:embed="rId7">
            <a:alphaModFix/>
          </a:blip>
          <a:stretch>
            <a:fillRect/>
          </a:stretch>
        </p:blipFill>
        <p:spPr>
          <a:xfrm>
            <a:off x="9018465" y="5903323"/>
            <a:ext cx="708660" cy="628879"/>
          </a:xfrm>
          <a:prstGeom prst="rect">
            <a:avLst/>
          </a:prstGeom>
          <a:noFill/>
          <a:ln>
            <a:noFill/>
          </a:ln>
        </p:spPr>
      </p:pic>
      <p:pic>
        <p:nvPicPr>
          <p:cNvPr id="157" name="Google Shape;157;p8">
            <a:hlinkClick r:id="rId8"/>
          </p:cNvPr>
          <p:cNvPicPr preferRelativeResize="0"/>
          <p:nvPr/>
        </p:nvPicPr>
        <p:blipFill>
          <a:blip r:embed="rId9">
            <a:alphaModFix/>
          </a:blip>
          <a:stretch>
            <a:fillRect/>
          </a:stretch>
        </p:blipFill>
        <p:spPr>
          <a:xfrm>
            <a:off x="9766065" y="5905569"/>
            <a:ext cx="612648" cy="624387"/>
          </a:xfrm>
          <a:prstGeom prst="rect">
            <a:avLst/>
          </a:prstGeom>
          <a:noFill/>
          <a:ln>
            <a:noFill/>
          </a:ln>
        </p:spPr>
      </p:pic>
      <p:pic>
        <p:nvPicPr>
          <p:cNvPr id="158" name="Google Shape;158;p8">
            <a:hlinkClick r:id="rId10"/>
          </p:cNvPr>
          <p:cNvPicPr preferRelativeResize="0"/>
          <p:nvPr/>
        </p:nvPicPr>
        <p:blipFill>
          <a:blip r:embed="rId11">
            <a:alphaModFix/>
          </a:blip>
          <a:stretch>
            <a:fillRect/>
          </a:stretch>
        </p:blipFill>
        <p:spPr>
          <a:xfrm>
            <a:off x="10418955" y="5874125"/>
            <a:ext cx="800100" cy="687274"/>
          </a:xfrm>
          <a:prstGeom prst="rect">
            <a:avLst/>
          </a:prstGeom>
          <a:noFill/>
          <a:ln>
            <a:noFill/>
          </a:ln>
        </p:spPr>
      </p:pic>
      <p:pic>
        <p:nvPicPr>
          <p:cNvPr id="159" name="Google Shape;159;p8">
            <a:hlinkClick r:id="rId12"/>
          </p:cNvPr>
          <p:cNvPicPr preferRelativeResize="0"/>
          <p:nvPr/>
        </p:nvPicPr>
        <p:blipFill>
          <a:blip r:embed="rId13">
            <a:alphaModFix/>
          </a:blip>
          <a:stretch>
            <a:fillRect/>
          </a:stretch>
        </p:blipFill>
        <p:spPr>
          <a:xfrm>
            <a:off x="11219049" y="5916799"/>
            <a:ext cx="699516" cy="601927"/>
          </a:xfrm>
          <a:prstGeom prst="rect">
            <a:avLst/>
          </a:prstGeom>
          <a:noFill/>
          <a:ln>
            <a:noFill/>
          </a:ln>
        </p:spPr>
      </p:pic>
      <p:sp>
        <p:nvSpPr>
          <p:cNvPr id="160" name="Google Shape;160;p8"/>
          <p:cNvSpPr txBox="1"/>
          <p:nvPr/>
        </p:nvSpPr>
        <p:spPr>
          <a:xfrm>
            <a:off x="7072500" y="4813375"/>
            <a:ext cx="4915500" cy="10011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2400" b="1">
                <a:solidFill>
                  <a:srgbClr val="252525"/>
                </a:solidFill>
                <a:latin typeface="Homemade Apple"/>
                <a:ea typeface="Homemade Apple"/>
                <a:cs typeface="Homemade Apple"/>
                <a:sym typeface="Homemade Apple"/>
              </a:rPr>
              <a:t>Sharing is caring!</a:t>
            </a:r>
            <a:endParaRPr sz="2400" b="1">
              <a:solidFill>
                <a:srgbClr val="252525"/>
              </a:solidFill>
              <a:latin typeface="Homemade Apple"/>
              <a:ea typeface="Homemade Apple"/>
              <a:cs typeface="Homemade Apple"/>
              <a:sym typeface="Homemade Apple"/>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lidesMania 1">
  <p:cSld name="CUSTOM_13_1">
    <p:bg>
      <p:bgPr>
        <a:noFill/>
        <a:effectLst/>
      </p:bgPr>
    </p:bg>
    <p:spTree>
      <p:nvGrpSpPr>
        <p:cNvPr id="1" name="Shape 161"/>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2"/>
        <p:cNvGrpSpPr/>
        <p:nvPr/>
      </p:nvGrpSpPr>
      <p:grpSpPr>
        <a:xfrm>
          <a:off x="0" y="0"/>
          <a:ext cx="0" cy="0"/>
          <a:chOff x="0" y="0"/>
          <a:chExt cx="0" cy="0"/>
        </a:xfrm>
      </p:grpSpPr>
      <p:sp>
        <p:nvSpPr>
          <p:cNvPr id="163" name="Google Shape;163;p10"/>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2" Type="http://schemas.openxmlformats.org/officeDocument/2006/relationships/theme" Target="../theme/theme2.xml"/><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7" name="Google Shape;7;p1"/>
          <p:cNvSpPr txBox="1"/>
          <p:nvPr/>
        </p:nvSpPr>
        <p:spPr>
          <a:xfrm rot="5400000">
            <a:off x="-679350" y="6173075"/>
            <a:ext cx="1579800" cy="37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latin typeface="Barlow Condensed"/>
                <a:ea typeface="Barlow Condensed"/>
                <a:cs typeface="Barlow Condensed"/>
                <a:sym typeface="Barlow Condensed"/>
              </a:rPr>
              <a:t>SLIDESMANIA.COM</a:t>
            </a:r>
            <a:endParaRPr>
              <a:solidFill>
                <a:srgbClr val="FFFFFF"/>
              </a:solidFill>
              <a:latin typeface="Barlow Condensed"/>
              <a:ea typeface="Barlow Condensed"/>
              <a:cs typeface="Barlow Condensed"/>
              <a:sym typeface="Barlow Condense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164"/>
        <p:cNvGrpSpPr/>
        <p:nvPr/>
      </p:nvGrpSpPr>
      <p:grpSpPr>
        <a:xfrm>
          <a:off x="0" y="0"/>
          <a:ext cx="0" cy="0"/>
          <a:chOff x="0" y="0"/>
          <a:chExt cx="0" cy="0"/>
        </a:xfrm>
      </p:grpSpPr>
      <p:sp>
        <p:nvSpPr>
          <p:cNvPr id="165" name="Google Shape;165;p11"/>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Autofit/>
          </a:bodyPr>
          <a:lstStyle>
            <a:lvl1pPr lvl="0" rtl="0">
              <a:spcBef>
                <a:spcPts val="0"/>
              </a:spcBef>
              <a:spcAft>
                <a:spcPts val="0"/>
              </a:spcAft>
              <a:buClr>
                <a:schemeClr val="dk1"/>
              </a:buClr>
              <a:buSzPts val="3700"/>
              <a:buNone/>
              <a:defRPr sz="3700">
                <a:solidFill>
                  <a:schemeClr val="dk1"/>
                </a:solidFill>
              </a:defRPr>
            </a:lvl1pPr>
            <a:lvl2pPr lvl="1" rtl="0">
              <a:spcBef>
                <a:spcPts val="0"/>
              </a:spcBef>
              <a:spcAft>
                <a:spcPts val="0"/>
              </a:spcAft>
              <a:buClr>
                <a:schemeClr val="dk1"/>
              </a:buClr>
              <a:buSzPts val="3700"/>
              <a:buNone/>
              <a:defRPr sz="3700">
                <a:solidFill>
                  <a:schemeClr val="dk1"/>
                </a:solidFill>
              </a:defRPr>
            </a:lvl2pPr>
            <a:lvl3pPr lvl="2" rtl="0">
              <a:spcBef>
                <a:spcPts val="0"/>
              </a:spcBef>
              <a:spcAft>
                <a:spcPts val="0"/>
              </a:spcAft>
              <a:buClr>
                <a:schemeClr val="dk1"/>
              </a:buClr>
              <a:buSzPts val="3700"/>
              <a:buNone/>
              <a:defRPr sz="3700">
                <a:solidFill>
                  <a:schemeClr val="dk1"/>
                </a:solidFill>
              </a:defRPr>
            </a:lvl3pPr>
            <a:lvl4pPr lvl="3" rtl="0">
              <a:spcBef>
                <a:spcPts val="0"/>
              </a:spcBef>
              <a:spcAft>
                <a:spcPts val="0"/>
              </a:spcAft>
              <a:buClr>
                <a:schemeClr val="dk1"/>
              </a:buClr>
              <a:buSzPts val="3700"/>
              <a:buNone/>
              <a:defRPr sz="3700">
                <a:solidFill>
                  <a:schemeClr val="dk1"/>
                </a:solidFill>
              </a:defRPr>
            </a:lvl4pPr>
            <a:lvl5pPr lvl="4" rtl="0">
              <a:spcBef>
                <a:spcPts val="0"/>
              </a:spcBef>
              <a:spcAft>
                <a:spcPts val="0"/>
              </a:spcAft>
              <a:buClr>
                <a:schemeClr val="dk1"/>
              </a:buClr>
              <a:buSzPts val="3700"/>
              <a:buNone/>
              <a:defRPr sz="3700">
                <a:solidFill>
                  <a:schemeClr val="dk1"/>
                </a:solidFill>
              </a:defRPr>
            </a:lvl5pPr>
            <a:lvl6pPr lvl="5" rtl="0">
              <a:spcBef>
                <a:spcPts val="0"/>
              </a:spcBef>
              <a:spcAft>
                <a:spcPts val="0"/>
              </a:spcAft>
              <a:buClr>
                <a:schemeClr val="dk1"/>
              </a:buClr>
              <a:buSzPts val="3700"/>
              <a:buNone/>
              <a:defRPr sz="3700">
                <a:solidFill>
                  <a:schemeClr val="dk1"/>
                </a:solidFill>
              </a:defRPr>
            </a:lvl6pPr>
            <a:lvl7pPr lvl="6" rtl="0">
              <a:spcBef>
                <a:spcPts val="0"/>
              </a:spcBef>
              <a:spcAft>
                <a:spcPts val="0"/>
              </a:spcAft>
              <a:buClr>
                <a:schemeClr val="dk1"/>
              </a:buClr>
              <a:buSzPts val="3700"/>
              <a:buNone/>
              <a:defRPr sz="3700">
                <a:solidFill>
                  <a:schemeClr val="dk1"/>
                </a:solidFill>
              </a:defRPr>
            </a:lvl7pPr>
            <a:lvl8pPr lvl="7" rtl="0">
              <a:spcBef>
                <a:spcPts val="0"/>
              </a:spcBef>
              <a:spcAft>
                <a:spcPts val="0"/>
              </a:spcAft>
              <a:buClr>
                <a:schemeClr val="dk1"/>
              </a:buClr>
              <a:buSzPts val="3700"/>
              <a:buNone/>
              <a:defRPr sz="3700">
                <a:solidFill>
                  <a:schemeClr val="dk1"/>
                </a:solidFill>
              </a:defRPr>
            </a:lvl8pPr>
            <a:lvl9pPr lvl="8" rtl="0">
              <a:spcBef>
                <a:spcPts val="0"/>
              </a:spcBef>
              <a:spcAft>
                <a:spcPts val="0"/>
              </a:spcAft>
              <a:buClr>
                <a:schemeClr val="dk1"/>
              </a:buClr>
              <a:buSzPts val="3700"/>
              <a:buNone/>
              <a:defRPr sz="3700">
                <a:solidFill>
                  <a:schemeClr val="dk1"/>
                </a:solidFill>
              </a:defRPr>
            </a:lvl9pPr>
          </a:lstStyle>
          <a:p>
            <a:endParaRPr/>
          </a:p>
        </p:txBody>
      </p:sp>
      <p:sp>
        <p:nvSpPr>
          <p:cNvPr id="166" name="Google Shape;166;p11"/>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Autofit/>
          </a:bodyPr>
          <a:lstStyle>
            <a:lvl1pPr marL="457200" lvl="0" indent="-381000" rtl="0">
              <a:lnSpc>
                <a:spcPct val="115000"/>
              </a:lnSpc>
              <a:spcBef>
                <a:spcPts val="0"/>
              </a:spcBef>
              <a:spcAft>
                <a:spcPts val="0"/>
              </a:spcAft>
              <a:buClr>
                <a:schemeClr val="dk2"/>
              </a:buClr>
              <a:buSzPts val="2400"/>
              <a:buChar char="●"/>
              <a:defRPr sz="2400">
                <a:solidFill>
                  <a:schemeClr val="dk2"/>
                </a:solidFill>
              </a:defRPr>
            </a:lvl1pPr>
            <a:lvl2pPr marL="914400" lvl="1" indent="-349250" rtl="0">
              <a:lnSpc>
                <a:spcPct val="115000"/>
              </a:lnSpc>
              <a:spcBef>
                <a:spcPts val="2100"/>
              </a:spcBef>
              <a:spcAft>
                <a:spcPts val="0"/>
              </a:spcAft>
              <a:buClr>
                <a:schemeClr val="dk2"/>
              </a:buClr>
              <a:buSzPts val="1900"/>
              <a:buChar char="○"/>
              <a:defRPr sz="1900">
                <a:solidFill>
                  <a:schemeClr val="dk2"/>
                </a:solidFill>
              </a:defRPr>
            </a:lvl2pPr>
            <a:lvl3pPr marL="1371600" lvl="2" indent="-349250" rtl="0">
              <a:lnSpc>
                <a:spcPct val="115000"/>
              </a:lnSpc>
              <a:spcBef>
                <a:spcPts val="2100"/>
              </a:spcBef>
              <a:spcAft>
                <a:spcPts val="0"/>
              </a:spcAft>
              <a:buClr>
                <a:schemeClr val="dk2"/>
              </a:buClr>
              <a:buSzPts val="1900"/>
              <a:buChar char="■"/>
              <a:defRPr sz="1900">
                <a:solidFill>
                  <a:schemeClr val="dk2"/>
                </a:solidFill>
              </a:defRPr>
            </a:lvl3pPr>
            <a:lvl4pPr marL="1828800" lvl="3" indent="-349250" rtl="0">
              <a:lnSpc>
                <a:spcPct val="115000"/>
              </a:lnSpc>
              <a:spcBef>
                <a:spcPts val="2100"/>
              </a:spcBef>
              <a:spcAft>
                <a:spcPts val="0"/>
              </a:spcAft>
              <a:buClr>
                <a:schemeClr val="dk2"/>
              </a:buClr>
              <a:buSzPts val="1900"/>
              <a:buChar char="●"/>
              <a:defRPr sz="1900">
                <a:solidFill>
                  <a:schemeClr val="dk2"/>
                </a:solidFill>
              </a:defRPr>
            </a:lvl4pPr>
            <a:lvl5pPr marL="2286000" lvl="4" indent="-349250" rtl="0">
              <a:lnSpc>
                <a:spcPct val="115000"/>
              </a:lnSpc>
              <a:spcBef>
                <a:spcPts val="2100"/>
              </a:spcBef>
              <a:spcAft>
                <a:spcPts val="0"/>
              </a:spcAft>
              <a:buClr>
                <a:schemeClr val="dk2"/>
              </a:buClr>
              <a:buSzPts val="1900"/>
              <a:buChar char="○"/>
              <a:defRPr sz="1900">
                <a:solidFill>
                  <a:schemeClr val="dk2"/>
                </a:solidFill>
              </a:defRPr>
            </a:lvl5pPr>
            <a:lvl6pPr marL="2743200" lvl="5" indent="-349250" rtl="0">
              <a:lnSpc>
                <a:spcPct val="115000"/>
              </a:lnSpc>
              <a:spcBef>
                <a:spcPts val="2100"/>
              </a:spcBef>
              <a:spcAft>
                <a:spcPts val="0"/>
              </a:spcAft>
              <a:buClr>
                <a:schemeClr val="dk2"/>
              </a:buClr>
              <a:buSzPts val="1900"/>
              <a:buChar char="■"/>
              <a:defRPr sz="1900">
                <a:solidFill>
                  <a:schemeClr val="dk2"/>
                </a:solidFill>
              </a:defRPr>
            </a:lvl6pPr>
            <a:lvl7pPr marL="3200400" lvl="6" indent="-349250" rtl="0">
              <a:lnSpc>
                <a:spcPct val="115000"/>
              </a:lnSpc>
              <a:spcBef>
                <a:spcPts val="2100"/>
              </a:spcBef>
              <a:spcAft>
                <a:spcPts val="0"/>
              </a:spcAft>
              <a:buClr>
                <a:schemeClr val="dk2"/>
              </a:buClr>
              <a:buSzPts val="1900"/>
              <a:buChar char="●"/>
              <a:defRPr sz="1900">
                <a:solidFill>
                  <a:schemeClr val="dk2"/>
                </a:solidFill>
              </a:defRPr>
            </a:lvl7pPr>
            <a:lvl8pPr marL="3657600" lvl="7" indent="-349250" rtl="0">
              <a:lnSpc>
                <a:spcPct val="115000"/>
              </a:lnSpc>
              <a:spcBef>
                <a:spcPts val="2100"/>
              </a:spcBef>
              <a:spcAft>
                <a:spcPts val="0"/>
              </a:spcAft>
              <a:buClr>
                <a:schemeClr val="dk2"/>
              </a:buClr>
              <a:buSzPts val="1900"/>
              <a:buChar char="○"/>
              <a:defRPr sz="1900">
                <a:solidFill>
                  <a:schemeClr val="dk2"/>
                </a:solidFill>
              </a:defRPr>
            </a:lvl8pPr>
            <a:lvl9pPr marL="4114800" lvl="8" indent="-349250" rtl="0">
              <a:lnSpc>
                <a:spcPct val="115000"/>
              </a:lnSpc>
              <a:spcBef>
                <a:spcPts val="2100"/>
              </a:spcBef>
              <a:spcAft>
                <a:spcPts val="2100"/>
              </a:spcAft>
              <a:buClr>
                <a:schemeClr val="dk2"/>
              </a:buClr>
              <a:buSzPts val="1900"/>
              <a:buChar char="■"/>
              <a:defRPr sz="1900">
                <a:solidFill>
                  <a:schemeClr val="dk2"/>
                </a:solidFill>
              </a:defRPr>
            </a:lvl9pPr>
          </a:lstStyle>
          <a:p>
            <a:endParaRPr/>
          </a:p>
        </p:txBody>
      </p:sp>
      <p:sp>
        <p:nvSpPr>
          <p:cNvPr id="167" name="Google Shape;167;p11"/>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Autofit/>
          </a:bodyPr>
          <a:lstStyle>
            <a:lvl1pPr lvl="0" algn="r" rtl="0">
              <a:buNone/>
              <a:defRPr sz="1300">
                <a:solidFill>
                  <a:schemeClr val="dk2"/>
                </a:solidFill>
              </a:defRPr>
            </a:lvl1pPr>
            <a:lvl2pPr lvl="1" algn="r" rtl="0">
              <a:buNone/>
              <a:defRPr sz="1300">
                <a:solidFill>
                  <a:schemeClr val="dk2"/>
                </a:solidFill>
              </a:defRPr>
            </a:lvl2pPr>
            <a:lvl3pPr lvl="2" algn="r" rtl="0">
              <a:buNone/>
              <a:defRPr sz="1300">
                <a:solidFill>
                  <a:schemeClr val="dk2"/>
                </a:solidFill>
              </a:defRPr>
            </a:lvl3pPr>
            <a:lvl4pPr lvl="3" algn="r" rtl="0">
              <a:buNone/>
              <a:defRPr sz="1300">
                <a:solidFill>
                  <a:schemeClr val="dk2"/>
                </a:solidFill>
              </a:defRPr>
            </a:lvl4pPr>
            <a:lvl5pPr lvl="4" algn="r" rtl="0">
              <a:buNone/>
              <a:defRPr sz="1300">
                <a:solidFill>
                  <a:schemeClr val="dk2"/>
                </a:solidFill>
              </a:defRPr>
            </a:lvl5pPr>
            <a:lvl6pPr lvl="5" algn="r" rtl="0">
              <a:buNone/>
              <a:defRPr sz="1300">
                <a:solidFill>
                  <a:schemeClr val="dk2"/>
                </a:solidFill>
              </a:defRPr>
            </a:lvl6pPr>
            <a:lvl7pPr lvl="6" algn="r" rtl="0">
              <a:buNone/>
              <a:defRPr sz="1300">
                <a:solidFill>
                  <a:schemeClr val="dk2"/>
                </a:solidFill>
              </a:defRPr>
            </a:lvl7pPr>
            <a:lvl8pPr lvl="7" algn="r" rtl="0">
              <a:buNone/>
              <a:defRPr sz="1300">
                <a:solidFill>
                  <a:schemeClr val="dk2"/>
                </a:solidFill>
              </a:defRPr>
            </a:lvl8pPr>
            <a:lvl9pPr lvl="8" algn="r" rtl="0">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 Target="slide20.xml"/><Relationship Id="rId20" Type="http://schemas.openxmlformats.org/officeDocument/2006/relationships/slide" Target="slide15.xml"/><Relationship Id="rId21" Type="http://schemas.openxmlformats.org/officeDocument/2006/relationships/slide" Target="slide26.xml"/><Relationship Id="rId22" Type="http://schemas.openxmlformats.org/officeDocument/2006/relationships/slide" Target="slide27.xml"/><Relationship Id="rId10" Type="http://schemas.openxmlformats.org/officeDocument/2006/relationships/slide" Target="slide21.xml"/><Relationship Id="rId11" Type="http://schemas.openxmlformats.org/officeDocument/2006/relationships/slide" Target="slide8.xml"/><Relationship Id="rId12" Type="http://schemas.openxmlformats.org/officeDocument/2006/relationships/slide" Target="slide9.xml"/><Relationship Id="rId13" Type="http://schemas.openxmlformats.org/officeDocument/2006/relationships/slide" Target="slide22.xml"/><Relationship Id="rId14" Type="http://schemas.openxmlformats.org/officeDocument/2006/relationships/slide" Target="slide23.xml"/><Relationship Id="rId15" Type="http://schemas.openxmlformats.org/officeDocument/2006/relationships/slide" Target="slide11.xml"/><Relationship Id="rId16" Type="http://schemas.openxmlformats.org/officeDocument/2006/relationships/slide" Target="slide12.xml"/><Relationship Id="rId17" Type="http://schemas.openxmlformats.org/officeDocument/2006/relationships/slide" Target="slide24.xml"/><Relationship Id="rId18" Type="http://schemas.openxmlformats.org/officeDocument/2006/relationships/slide" Target="slide25.xml"/><Relationship Id="rId19" Type="http://schemas.openxmlformats.org/officeDocument/2006/relationships/slide" Target="slide14.xm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slide" Target="slide4.xml"/><Relationship Id="rId4" Type="http://schemas.openxmlformats.org/officeDocument/2006/relationships/slide" Target="slide5.xml"/><Relationship Id="rId5" Type="http://schemas.openxmlformats.org/officeDocument/2006/relationships/slide" Target="slide17.xml"/><Relationship Id="rId6" Type="http://schemas.openxmlformats.org/officeDocument/2006/relationships/slide" Target="slide18.xml"/><Relationship Id="rId7" Type="http://schemas.openxmlformats.org/officeDocument/2006/relationships/slide" Target="slide6.xml"/><Relationship Id="rId8" Type="http://schemas.openxmlformats.org/officeDocument/2006/relationships/slide" Target="slide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4" Type="http://schemas.openxmlformats.org/officeDocument/2006/relationships/hyperlink" Target="https://drive.google.com/open?id=1wJMV8owtd2Kb1k945FOP2_cjaGHE_76R" TargetMode="External"/><Relationship Id="rId5" Type="http://schemas.openxmlformats.org/officeDocument/2006/relationships/image" Target="../media/image12.png"/><Relationship Id="rId6" Type="http://schemas.openxmlformats.org/officeDocument/2006/relationships/image" Target="../media/image9.gif"/><Relationship Id="rId7" Type="http://schemas.openxmlformats.org/officeDocument/2006/relationships/hyperlink" Target="http://www.youtube.com/watch?v=2aeDWygMRN0" TargetMode="External"/><Relationship Id="rId8" Type="http://schemas.openxmlformats.org/officeDocument/2006/relationships/image" Target="../media/image19.jpg"/><Relationship Id="rId9" Type="http://schemas.openxmlformats.org/officeDocument/2006/relationships/image" Target="../media/image20.png"/><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www.physics-chemistry-interactive-flash-animation.com/electricity_electromagnetism_interactive/electric_conductors_insulators.htm" TargetMode="External"/><Relationship Id="rId4" Type="http://schemas.openxmlformats.org/officeDocument/2006/relationships/slide" Target="slide1.xml"/><Relationship Id="rId5" Type="http://schemas.openxmlformats.org/officeDocument/2006/relationships/image" Target="../media/image21.jpg"/><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4" Type="http://schemas.openxmlformats.org/officeDocument/2006/relationships/hyperlink" Target="https://drive.google.com/open?id=1wJMV8owtd2Kb1k945FOP2_cjaGHE_76R" TargetMode="External"/><Relationship Id="rId5" Type="http://schemas.openxmlformats.org/officeDocument/2006/relationships/image" Target="../media/image12.png"/><Relationship Id="rId6" Type="http://schemas.openxmlformats.org/officeDocument/2006/relationships/image" Target="../media/image9.gif"/><Relationship Id="rId7" Type="http://schemas.openxmlformats.org/officeDocument/2006/relationships/hyperlink" Target="https://drive.google.com/open?id=1E0-BnwWSUfy8KMLXAzc-3rOJabPzHwsK" TargetMode="External"/><Relationship Id="rId8" Type="http://schemas.openxmlformats.org/officeDocument/2006/relationships/image" Target="../media/image22.png"/><Relationship Id="rId9" Type="http://schemas.openxmlformats.org/officeDocument/2006/relationships/image" Target="../media/image23.png"/><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hyperlink" Target="http://phet.colorado.edu/sims/html/circuit-construction-kit-dc/latest/circuit-construction-kit-dc_en.html" TargetMode="External"/><Relationship Id="rId4" Type="http://schemas.openxmlformats.org/officeDocument/2006/relationships/slide" Target="slide1.xml"/><Relationship Id="rId5" Type="http://schemas.openxmlformats.org/officeDocument/2006/relationships/image" Target="../media/image24.png"/><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s://drive.google.com/file/d/11IdGaCEsf1r3RWrHIj1zZbqFRgsrzyF4/view" TargetMode="External"/><Relationship Id="rId4" Type="http://schemas.openxmlformats.org/officeDocument/2006/relationships/slide" Target="slide1.xml"/><Relationship Id="rId5" Type="http://schemas.openxmlformats.org/officeDocument/2006/relationships/hyperlink" Target="http://www.youtube.com/watch?v=1kUE0BZtTRc" TargetMode="External"/><Relationship Id="rId6" Type="http://schemas.openxmlformats.org/officeDocument/2006/relationships/image" Target="../media/image25.jpg"/><Relationship Id="rId7" Type="http://schemas.openxmlformats.org/officeDocument/2006/relationships/hyperlink" Target="http://www.youtube.com/watch?v=20Vb6hlLQSg" TargetMode="External"/><Relationship Id="rId8" Type="http://schemas.openxmlformats.org/officeDocument/2006/relationships/image" Target="../media/image26.jpg"/><Relationship Id="rId9" Type="http://schemas.openxmlformats.org/officeDocument/2006/relationships/image" Target="../media/image27.png"/><Relationship Id="rId10" Type="http://schemas.openxmlformats.org/officeDocument/2006/relationships/image" Target="../media/image28.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s://docs.google.com/document/d/1KbIE6OdHenk9QsX2uEVPN7nHSMpuL7uu_rJiNhDjcMg/edit?usp=sharing" TargetMode="External"/><Relationship Id="rId4" Type="http://schemas.openxmlformats.org/officeDocument/2006/relationships/slide" Target="slide1.xml"/><Relationship Id="rId5" Type="http://schemas.openxmlformats.org/officeDocument/2006/relationships/image" Target="../media/image9.gif"/><Relationship Id="rId6" Type="http://schemas.openxmlformats.org/officeDocument/2006/relationships/image" Target="../media/image27.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hyperlink" Target="http://drive.google.com/file/d/13IMswpk9f6lnPm7AHfuHmwpvIXWFfnQQ/view" TargetMode="External"/><Relationship Id="rId4" Type="http://schemas.openxmlformats.org/officeDocument/2006/relationships/image" Target="../media/image7.jpg"/><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s://docs.google.com/document/d/1Li6rZpmf2-H3KUGF3hbhbNtSn5tGcc2jQZtzzwjwZY8/edit?usp=sharing" TargetMode="External"/><Relationship Id="rId4" Type="http://schemas.openxmlformats.org/officeDocument/2006/relationships/hyperlink" Target="https://docs.google.com/forms/d/1rBWWctWfnfrllrH5QuiV_dbHEeknzvXcfnLmPnQUIZU/edit" TargetMode="External"/><Relationship Id="rId5" Type="http://schemas.openxmlformats.org/officeDocument/2006/relationships/slide" Target="slide1.xml"/><Relationship Id="rId6" Type="http://schemas.openxmlformats.org/officeDocument/2006/relationships/image" Target="../media/image9.gif"/><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4" Type="http://schemas.openxmlformats.org/officeDocument/2006/relationships/hyperlink" Target="https://docs.google.com/document/d/1ysZj31ADTVAGSIiJxck_TKWgWjA8B1KRkgOr6KDUzyM/edit?usp=sharing" TargetMode="External"/><Relationship Id="rId5" Type="http://schemas.openxmlformats.org/officeDocument/2006/relationships/hyperlink" Target="https://drive.google.com/open?id=1EkOhk3M6lnOcL9jTTUfDbOrrVDa00Jq_" TargetMode="External"/><Relationship Id="rId6" Type="http://schemas.openxmlformats.org/officeDocument/2006/relationships/hyperlink" Target="https://www.youtube.com/watch?v=f1B0P0tx4qQ" TargetMode="External"/><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hyperlink" Target="https://edwin.app/reader/10649" TargetMode="External"/><Relationship Id="rId4" Type="http://schemas.openxmlformats.org/officeDocument/2006/relationships/slide" Target="slide1.xml"/><Relationship Id="rId5" Type="http://schemas.openxmlformats.org/officeDocument/2006/relationships/image" Target="../media/image9.gif"/><Relationship Id="rId6" Type="http://schemas.openxmlformats.org/officeDocument/2006/relationships/hyperlink" Target="https://edwin.app/reader/10650" TargetMode="External"/><Relationship Id="rId7" Type="http://schemas.openxmlformats.org/officeDocument/2006/relationships/image" Target="../media/image29.png"/><Relationship Id="rId8" Type="http://schemas.openxmlformats.org/officeDocument/2006/relationships/image" Target="../media/image30.png"/><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4" Type="http://schemas.openxmlformats.org/officeDocument/2006/relationships/image" Target="../media/image9.gif"/><Relationship Id="rId5" Type="http://schemas.openxmlformats.org/officeDocument/2006/relationships/image" Target="../media/image31.jpg"/><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hyperlink" Target="https://drive.google.com/file/d/11IdGaCEsf1r3RWrHIj1zZbqFRgsrzyF4/view?usp=sharing" TargetMode="External"/><Relationship Id="rId4" Type="http://schemas.openxmlformats.org/officeDocument/2006/relationships/slide" Target="slide1.xml"/><Relationship Id="rId5" Type="http://schemas.openxmlformats.org/officeDocument/2006/relationships/image" Target="../media/image9.gif"/><Relationship Id="rId6" Type="http://schemas.openxmlformats.org/officeDocument/2006/relationships/hyperlink" Target="https://edwin.app/reader/10653" TargetMode="External"/><Relationship Id="rId7" Type="http://schemas.openxmlformats.org/officeDocument/2006/relationships/image" Target="../media/image29.png"/><Relationship Id="rId8" Type="http://schemas.openxmlformats.org/officeDocument/2006/relationships/image" Target="../media/image32.jpg"/><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4" Type="http://schemas.openxmlformats.org/officeDocument/2006/relationships/image" Target="../media/image9.gif"/><Relationship Id="rId5" Type="http://schemas.openxmlformats.org/officeDocument/2006/relationships/image" Target="../media/image33.jpg"/><Relationship Id="rId1" Type="http://schemas.openxmlformats.org/officeDocument/2006/relationships/slideLayout" Target="../slideLayouts/slideLayout5.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hyperlink" Target="https://www.readworks.org/article/Solar-Absorbers-and-the-Future-of-Electricity/b12c9253-857a-499c-a408-43eebfb586a2%23!articleTab:content/" TargetMode="External"/><Relationship Id="rId4" Type="http://schemas.openxmlformats.org/officeDocument/2006/relationships/slide" Target="slide1.xml"/><Relationship Id="rId5" Type="http://schemas.openxmlformats.org/officeDocument/2006/relationships/image" Target="../media/image9.gif"/><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 Id="rId3" Type="http://schemas.openxmlformats.org/officeDocument/2006/relationships/slide" Target="slid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docs.google.com/document/d/1E1B07lQ1KgakVgMpfsdDJsYc3n6D8w9n78nwX0XDQhw/edit?usp=sharing" TargetMode="External"/><Relationship Id="rId4" Type="http://schemas.openxmlformats.org/officeDocument/2006/relationships/slide" Target="slide1.xml"/><Relationship Id="rId5" Type="http://schemas.openxmlformats.org/officeDocument/2006/relationships/hyperlink" Target="http://www.youtube.com/watch?v=iHGpJChYQ5o" TargetMode="External"/><Relationship Id="rId6" Type="http://schemas.openxmlformats.org/officeDocument/2006/relationships/image" Target="../media/image8.jpg"/><Relationship Id="rId7" Type="http://schemas.openxmlformats.org/officeDocument/2006/relationships/image" Target="../media/image9.gif"/><Relationship Id="rId8"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s://docs.google.com/forms/d/1jFnYCUDi4qP1JYiuKHiysxzoH1bgP6Np0W3xUJ4_mTg/edit" TargetMode="External"/><Relationship Id="rId4" Type="http://schemas.openxmlformats.org/officeDocument/2006/relationships/hyperlink" Target="https://drive.google.com/open?id=1uvU_YYcixkEERKvgUMRn3ueLKIyYLwHj" TargetMode="External"/><Relationship Id="rId5" Type="http://schemas.openxmlformats.org/officeDocument/2006/relationships/slide" Target="slide1.xml"/><Relationship Id="rId6" Type="http://schemas.openxmlformats.org/officeDocument/2006/relationships/image" Target="../media/image9.gif"/><Relationship Id="rId7" Type="http://schemas.openxmlformats.org/officeDocument/2006/relationships/image" Target="../media/image11.jp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4" Type="http://schemas.openxmlformats.org/officeDocument/2006/relationships/hyperlink" Target="https://drive.google.com/open?id=1wJMV8owtd2Kb1k945FOP2_cjaGHE_76R" TargetMode="External"/><Relationship Id="rId5" Type="http://schemas.openxmlformats.org/officeDocument/2006/relationships/image" Target="../media/image12.png"/><Relationship Id="rId6" Type="http://schemas.openxmlformats.org/officeDocument/2006/relationships/image" Target="../media/image9.gif"/><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docs.google.com/forms/d/1bdsz-pJjuMeM6c0kfwFmBVmZ6Cn8FnorshEnNYccRZI/edit" TargetMode="External"/><Relationship Id="rId4" Type="http://schemas.openxmlformats.org/officeDocument/2006/relationships/slide" Target="slide1.xml"/><Relationship Id="rId5" Type="http://schemas.openxmlformats.org/officeDocument/2006/relationships/hyperlink" Target="http://www.youtube.com/watch?v=TaPgSWdcYtY" TargetMode="External"/><Relationship Id="rId6" Type="http://schemas.openxmlformats.org/officeDocument/2006/relationships/image" Target="../media/image13.jpg"/><Relationship Id="rId7" Type="http://schemas.openxmlformats.org/officeDocument/2006/relationships/image" Target="../media/image9.gif"/><Relationship Id="rId8" Type="http://schemas.openxmlformats.org/officeDocument/2006/relationships/hyperlink" Target="http://www.youtube.com/watch?v=fzNk4w2k2h0" TargetMode="External"/><Relationship Id="rId9" Type="http://schemas.openxmlformats.org/officeDocument/2006/relationships/image" Target="../media/image14.jpg"/><Relationship Id="rId10" Type="http://schemas.openxmlformats.org/officeDocument/2006/relationships/hyperlink" Target="http://www.youtube.com/watch?v=h-0gNl5f4BU" TargetMode="External"/><Relationship Id="rId11" Type="http://schemas.openxmlformats.org/officeDocument/2006/relationships/image" Target="../media/image15.jp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4" Type="http://schemas.openxmlformats.org/officeDocument/2006/relationships/hyperlink" Target="https://drive.google.com/open?id=1wJMV8owtd2Kb1k945FOP2_cjaGHE_76R" TargetMode="External"/><Relationship Id="rId5" Type="http://schemas.openxmlformats.org/officeDocument/2006/relationships/image" Target="../media/image12.png"/><Relationship Id="rId6" Type="http://schemas.openxmlformats.org/officeDocument/2006/relationships/image" Target="../media/image9.gif"/><Relationship Id="rId7" Type="http://schemas.openxmlformats.org/officeDocument/2006/relationships/hyperlink" Target="http://www.youtube.com/watch?v=Uf76pThNXZc" TargetMode="External"/><Relationship Id="rId8" Type="http://schemas.openxmlformats.org/officeDocument/2006/relationships/image" Target="../media/image16.jpg"/><Relationship Id="rId9" Type="http://schemas.openxmlformats.org/officeDocument/2006/relationships/image" Target="../media/image17.png"/><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slide" Target="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3"/>
          <p:cNvSpPr txBox="1"/>
          <p:nvPr/>
        </p:nvSpPr>
        <p:spPr>
          <a:xfrm>
            <a:off x="4536141" y="1529976"/>
            <a:ext cx="3179400" cy="5847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3200" b="1" i="0" u="none" strike="noStrike" cap="none">
                <a:solidFill>
                  <a:srgbClr val="000000"/>
                </a:solidFill>
                <a:latin typeface="Century Gothic"/>
                <a:ea typeface="Century Gothic"/>
                <a:cs typeface="Century Gothic"/>
                <a:sym typeface="Century Gothic"/>
              </a:rPr>
              <a:t>MONDAY</a:t>
            </a:r>
            <a:endParaRPr/>
          </a:p>
        </p:txBody>
      </p:sp>
      <p:sp>
        <p:nvSpPr>
          <p:cNvPr id="214" name="Google Shape;214;p23"/>
          <p:cNvSpPr txBox="1"/>
          <p:nvPr/>
        </p:nvSpPr>
        <p:spPr>
          <a:xfrm>
            <a:off x="8256487" y="1556869"/>
            <a:ext cx="3179400" cy="5847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3200" b="1" i="0" u="none" strike="noStrike" cap="none">
                <a:solidFill>
                  <a:srgbClr val="000000"/>
                </a:solidFill>
                <a:latin typeface="Century Gothic"/>
                <a:ea typeface="Century Gothic"/>
                <a:cs typeface="Century Gothic"/>
                <a:sym typeface="Century Gothic"/>
              </a:rPr>
              <a:t>TUESDAY</a:t>
            </a:r>
            <a:endParaRPr/>
          </a:p>
        </p:txBody>
      </p:sp>
      <p:sp>
        <p:nvSpPr>
          <p:cNvPr id="215" name="Google Shape;215;p23"/>
          <p:cNvSpPr txBox="1"/>
          <p:nvPr/>
        </p:nvSpPr>
        <p:spPr>
          <a:xfrm>
            <a:off x="738094" y="4586941"/>
            <a:ext cx="3179400" cy="5847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3200" b="1" i="0" u="none" strike="noStrike" cap="none">
                <a:solidFill>
                  <a:srgbClr val="000000"/>
                </a:solidFill>
                <a:latin typeface="Century Gothic"/>
                <a:ea typeface="Century Gothic"/>
                <a:cs typeface="Century Gothic"/>
                <a:sym typeface="Century Gothic"/>
              </a:rPr>
              <a:t>WEDNESDAY</a:t>
            </a:r>
            <a:endParaRPr/>
          </a:p>
        </p:txBody>
      </p:sp>
      <p:sp>
        <p:nvSpPr>
          <p:cNvPr id="216" name="Google Shape;216;p23"/>
          <p:cNvSpPr txBox="1"/>
          <p:nvPr/>
        </p:nvSpPr>
        <p:spPr>
          <a:xfrm>
            <a:off x="4458440" y="4613834"/>
            <a:ext cx="3179400" cy="5847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3200" b="1" i="0" u="none" strike="noStrike" cap="none">
                <a:solidFill>
                  <a:srgbClr val="000000"/>
                </a:solidFill>
                <a:latin typeface="Century Gothic"/>
                <a:ea typeface="Century Gothic"/>
                <a:cs typeface="Century Gothic"/>
                <a:sym typeface="Century Gothic"/>
              </a:rPr>
              <a:t>THURSDAY</a:t>
            </a:r>
            <a:endParaRPr/>
          </a:p>
        </p:txBody>
      </p:sp>
      <p:sp>
        <p:nvSpPr>
          <p:cNvPr id="217" name="Google Shape;217;p23"/>
          <p:cNvSpPr txBox="1"/>
          <p:nvPr/>
        </p:nvSpPr>
        <p:spPr>
          <a:xfrm>
            <a:off x="8214652" y="4604869"/>
            <a:ext cx="3179400" cy="5847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3200" b="1" i="0" u="none" strike="noStrike" cap="none">
                <a:solidFill>
                  <a:srgbClr val="000000"/>
                </a:solidFill>
                <a:latin typeface="Century Gothic"/>
                <a:ea typeface="Century Gothic"/>
                <a:cs typeface="Century Gothic"/>
                <a:sym typeface="Century Gothic"/>
              </a:rPr>
              <a:t>FRIDAY</a:t>
            </a:r>
            <a:endParaRPr/>
          </a:p>
        </p:txBody>
      </p:sp>
      <p:sp>
        <p:nvSpPr>
          <p:cNvPr id="218" name="Google Shape;218;p23"/>
          <p:cNvSpPr txBox="1"/>
          <p:nvPr/>
        </p:nvSpPr>
        <p:spPr>
          <a:xfrm>
            <a:off x="639475" y="785600"/>
            <a:ext cx="3589800" cy="1015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800" b="1">
                <a:solidFill>
                  <a:srgbClr val="FFFFFF"/>
                </a:solidFill>
                <a:latin typeface="Century Gothic"/>
                <a:ea typeface="Century Gothic"/>
                <a:cs typeface="Century Gothic"/>
                <a:sym typeface="Century Gothic"/>
              </a:rPr>
              <a:t>Language Arts</a:t>
            </a:r>
            <a:endParaRPr sz="3800"/>
          </a:p>
          <a:p>
            <a:pPr marL="0" marR="0" lvl="0" indent="0" algn="l" rtl="0">
              <a:spcBef>
                <a:spcPts val="0"/>
              </a:spcBef>
              <a:spcAft>
                <a:spcPts val="0"/>
              </a:spcAft>
              <a:buNone/>
            </a:pPr>
            <a:r>
              <a:rPr lang="en" sz="2000">
                <a:solidFill>
                  <a:srgbClr val="FFFFFF"/>
                </a:solidFill>
                <a:latin typeface="Century Gothic"/>
                <a:ea typeface="Century Gothic"/>
                <a:cs typeface="Century Gothic"/>
                <a:sym typeface="Century Gothic"/>
              </a:rPr>
              <a:t>April 27 - May 8</a:t>
            </a:r>
            <a:endParaRPr/>
          </a:p>
        </p:txBody>
      </p:sp>
      <p:sp>
        <p:nvSpPr>
          <p:cNvPr id="219" name="Google Shape;219;p23"/>
          <p:cNvSpPr txBox="1"/>
          <p:nvPr/>
        </p:nvSpPr>
        <p:spPr>
          <a:xfrm>
            <a:off x="603729" y="2013169"/>
            <a:ext cx="3391500" cy="646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b="1">
              <a:solidFill>
                <a:srgbClr val="FFFFFF"/>
              </a:solidFill>
              <a:latin typeface="Century Gothic"/>
              <a:ea typeface="Century Gothic"/>
              <a:cs typeface="Century Gothic"/>
              <a:sym typeface="Century Gothic"/>
            </a:endParaRPr>
          </a:p>
          <a:p>
            <a:pPr marL="0" marR="0" lvl="0" indent="0" algn="l" rtl="0">
              <a:spcBef>
                <a:spcPts val="0"/>
              </a:spcBef>
              <a:spcAft>
                <a:spcPts val="0"/>
              </a:spcAft>
              <a:buNone/>
            </a:pPr>
            <a:endParaRPr sz="2000" b="1">
              <a:solidFill>
                <a:srgbClr val="FFFFFF"/>
              </a:solidFill>
              <a:latin typeface="Century Gothic"/>
              <a:ea typeface="Century Gothic"/>
              <a:cs typeface="Century Gothic"/>
              <a:sym typeface="Century Gothic"/>
            </a:endParaRPr>
          </a:p>
          <a:p>
            <a:pPr marL="0" marR="0" lvl="0" indent="0" algn="l" rtl="0">
              <a:spcBef>
                <a:spcPts val="0"/>
              </a:spcBef>
              <a:spcAft>
                <a:spcPts val="0"/>
              </a:spcAft>
              <a:buNone/>
            </a:pPr>
            <a:r>
              <a:rPr lang="en" sz="2200" b="1">
                <a:solidFill>
                  <a:srgbClr val="FFFFFF"/>
                </a:solidFill>
                <a:latin typeface="Century Gothic"/>
                <a:ea typeface="Century Gothic"/>
                <a:cs typeface="Century Gothic"/>
                <a:sym typeface="Century Gothic"/>
              </a:rPr>
              <a:t>Focus Topic: Electricity</a:t>
            </a:r>
            <a:r>
              <a:rPr lang="en" sz="2000" b="1">
                <a:solidFill>
                  <a:srgbClr val="FFFFFF"/>
                </a:solidFill>
                <a:latin typeface="Century Gothic"/>
                <a:ea typeface="Century Gothic"/>
                <a:cs typeface="Century Gothic"/>
                <a:sym typeface="Century Gothic"/>
              </a:rPr>
              <a:t> </a:t>
            </a:r>
            <a:endParaRPr sz="2000" b="1">
              <a:solidFill>
                <a:srgbClr val="FFFFFF"/>
              </a:solidFill>
              <a:latin typeface="Century Gothic"/>
              <a:ea typeface="Century Gothic"/>
              <a:cs typeface="Century Gothic"/>
              <a:sym typeface="Century Gothic"/>
            </a:endParaRPr>
          </a:p>
          <a:p>
            <a:pPr marL="0" marR="0" lvl="0" indent="0" algn="l" rtl="0">
              <a:spcBef>
                <a:spcPts val="0"/>
              </a:spcBef>
              <a:spcAft>
                <a:spcPts val="0"/>
              </a:spcAft>
              <a:buNone/>
            </a:pPr>
            <a:endParaRPr/>
          </a:p>
        </p:txBody>
      </p:sp>
      <p:sp>
        <p:nvSpPr>
          <p:cNvPr id="220" name="Google Shape;220;p23">
            <a:hlinkClick r:id="rId3" action="ppaction://hlinksldjump"/>
          </p:cNvPr>
          <p:cNvSpPr/>
          <p:nvPr/>
        </p:nvSpPr>
        <p:spPr>
          <a:xfrm>
            <a:off x="4942540" y="848661"/>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u="sng">
                <a:solidFill>
                  <a:schemeClr val="hlink"/>
                </a:solidFill>
                <a:latin typeface="Century Gothic"/>
                <a:ea typeface="Century Gothic"/>
                <a:cs typeface="Century Gothic"/>
                <a:sym typeface="Century Gothic"/>
                <a:hlinkClick r:id="rId3" action="ppaction://hlinksldjump"/>
              </a:rPr>
              <a:t>1</a:t>
            </a:r>
            <a:endParaRPr/>
          </a:p>
        </p:txBody>
      </p:sp>
      <p:sp>
        <p:nvSpPr>
          <p:cNvPr id="221" name="Google Shape;221;p23">
            <a:hlinkClick r:id="rId4" action="ppaction://hlinksldjump"/>
          </p:cNvPr>
          <p:cNvSpPr/>
          <p:nvPr/>
        </p:nvSpPr>
        <p:spPr>
          <a:xfrm>
            <a:off x="5551144" y="848661"/>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u="sng">
                <a:solidFill>
                  <a:schemeClr val="hlink"/>
                </a:solidFill>
                <a:latin typeface="Century Gothic"/>
                <a:ea typeface="Century Gothic"/>
                <a:cs typeface="Century Gothic"/>
                <a:sym typeface="Century Gothic"/>
                <a:hlinkClick r:id="rId4" action="ppaction://hlinksldjump"/>
              </a:rPr>
              <a:t>1</a:t>
            </a:r>
            <a:endParaRPr/>
          </a:p>
        </p:txBody>
      </p:sp>
      <p:sp>
        <p:nvSpPr>
          <p:cNvPr id="222" name="Google Shape;222;p23">
            <a:hlinkClick r:id=""/>
          </p:cNvPr>
          <p:cNvSpPr/>
          <p:nvPr/>
        </p:nvSpPr>
        <p:spPr>
          <a:xfrm>
            <a:off x="6159748" y="848661"/>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 sz="2800" b="1" u="sng">
                <a:solidFill>
                  <a:schemeClr val="hlink"/>
                </a:solidFill>
                <a:latin typeface="Century Gothic"/>
                <a:ea typeface="Century Gothic"/>
                <a:cs typeface="Century Gothic"/>
                <a:sym typeface="Century Gothic"/>
                <a:hlinkClick r:id="rId5" action="ppaction://hlinksldjump"/>
              </a:rPr>
              <a:t>2</a:t>
            </a:r>
            <a:endParaRPr/>
          </a:p>
        </p:txBody>
      </p:sp>
      <p:sp>
        <p:nvSpPr>
          <p:cNvPr id="223" name="Google Shape;223;p23">
            <a:hlinkClick r:id=""/>
          </p:cNvPr>
          <p:cNvSpPr/>
          <p:nvPr/>
        </p:nvSpPr>
        <p:spPr>
          <a:xfrm>
            <a:off x="6768353" y="848661"/>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u="sng">
                <a:solidFill>
                  <a:schemeClr val="hlink"/>
                </a:solidFill>
                <a:latin typeface="Century Gothic"/>
                <a:ea typeface="Century Gothic"/>
                <a:cs typeface="Century Gothic"/>
                <a:sym typeface="Century Gothic"/>
                <a:hlinkClick r:id="rId6" action="ppaction://hlinksldjump"/>
              </a:rPr>
              <a:t>2</a:t>
            </a:r>
            <a:endParaRPr/>
          </a:p>
        </p:txBody>
      </p:sp>
      <p:sp>
        <p:nvSpPr>
          <p:cNvPr id="224" name="Google Shape;224;p23">
            <a:hlinkClick r:id="rId7" action="ppaction://hlinksldjump"/>
          </p:cNvPr>
          <p:cNvSpPr/>
          <p:nvPr/>
        </p:nvSpPr>
        <p:spPr>
          <a:xfrm>
            <a:off x="8681265" y="848662"/>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u="sng">
                <a:solidFill>
                  <a:schemeClr val="hlink"/>
                </a:solidFill>
                <a:latin typeface="Century Gothic"/>
                <a:ea typeface="Century Gothic"/>
                <a:cs typeface="Century Gothic"/>
                <a:sym typeface="Century Gothic"/>
                <a:hlinkClick r:id="rId7" action="ppaction://hlinksldjump"/>
              </a:rPr>
              <a:t>1</a:t>
            </a:r>
            <a:endParaRPr/>
          </a:p>
        </p:txBody>
      </p:sp>
      <p:sp>
        <p:nvSpPr>
          <p:cNvPr id="225" name="Google Shape;225;p23">
            <a:hlinkClick r:id="rId8" action="ppaction://hlinksldjump"/>
          </p:cNvPr>
          <p:cNvSpPr/>
          <p:nvPr/>
        </p:nvSpPr>
        <p:spPr>
          <a:xfrm>
            <a:off x="9289869" y="848662"/>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u="sng">
                <a:solidFill>
                  <a:schemeClr val="hlink"/>
                </a:solidFill>
                <a:latin typeface="Century Gothic"/>
                <a:ea typeface="Century Gothic"/>
                <a:cs typeface="Century Gothic"/>
                <a:sym typeface="Century Gothic"/>
                <a:hlinkClick r:id="rId8" action="ppaction://hlinksldjump"/>
              </a:rPr>
              <a:t>1</a:t>
            </a:r>
            <a:endParaRPr/>
          </a:p>
        </p:txBody>
      </p:sp>
      <p:sp>
        <p:nvSpPr>
          <p:cNvPr id="226" name="Google Shape;226;p23">
            <a:hlinkClick r:id=""/>
          </p:cNvPr>
          <p:cNvSpPr/>
          <p:nvPr/>
        </p:nvSpPr>
        <p:spPr>
          <a:xfrm>
            <a:off x="9898473" y="848662"/>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u="sng">
                <a:solidFill>
                  <a:schemeClr val="hlink"/>
                </a:solidFill>
                <a:latin typeface="Century Gothic"/>
                <a:ea typeface="Century Gothic"/>
                <a:cs typeface="Century Gothic"/>
                <a:sym typeface="Century Gothic"/>
                <a:hlinkClick r:id="rId9" action="ppaction://hlinksldjump"/>
              </a:rPr>
              <a:t>2</a:t>
            </a:r>
            <a:endParaRPr/>
          </a:p>
        </p:txBody>
      </p:sp>
      <p:sp>
        <p:nvSpPr>
          <p:cNvPr id="227" name="Google Shape;227;p23">
            <a:hlinkClick r:id=""/>
          </p:cNvPr>
          <p:cNvSpPr/>
          <p:nvPr/>
        </p:nvSpPr>
        <p:spPr>
          <a:xfrm>
            <a:off x="10507077" y="848662"/>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u="sng">
                <a:solidFill>
                  <a:schemeClr val="hlink"/>
                </a:solidFill>
                <a:latin typeface="Century Gothic"/>
                <a:ea typeface="Century Gothic"/>
                <a:cs typeface="Century Gothic"/>
                <a:sym typeface="Century Gothic"/>
                <a:hlinkClick r:id="rId10" action="ppaction://hlinksldjump"/>
              </a:rPr>
              <a:t>2</a:t>
            </a:r>
            <a:endParaRPr/>
          </a:p>
        </p:txBody>
      </p:sp>
      <p:sp>
        <p:nvSpPr>
          <p:cNvPr id="228" name="Google Shape;228;p23">
            <a:hlinkClick r:id="rId11" action="ppaction://hlinksldjump"/>
          </p:cNvPr>
          <p:cNvSpPr/>
          <p:nvPr/>
        </p:nvSpPr>
        <p:spPr>
          <a:xfrm>
            <a:off x="1138515" y="3935508"/>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u="sng">
                <a:solidFill>
                  <a:schemeClr val="hlink"/>
                </a:solidFill>
                <a:latin typeface="Century Gothic"/>
                <a:ea typeface="Century Gothic"/>
                <a:cs typeface="Century Gothic"/>
                <a:sym typeface="Century Gothic"/>
                <a:hlinkClick r:id="rId11" action="ppaction://hlinksldjump"/>
              </a:rPr>
              <a:t>1</a:t>
            </a:r>
            <a:endParaRPr/>
          </a:p>
        </p:txBody>
      </p:sp>
      <p:sp>
        <p:nvSpPr>
          <p:cNvPr id="229" name="Google Shape;229;p23">
            <a:hlinkClick r:id="rId12" action="ppaction://hlinksldjump"/>
          </p:cNvPr>
          <p:cNvSpPr/>
          <p:nvPr/>
        </p:nvSpPr>
        <p:spPr>
          <a:xfrm>
            <a:off x="1747119" y="3935508"/>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u="sng">
                <a:solidFill>
                  <a:schemeClr val="hlink"/>
                </a:solidFill>
                <a:latin typeface="Century Gothic"/>
                <a:ea typeface="Century Gothic"/>
                <a:cs typeface="Century Gothic"/>
                <a:sym typeface="Century Gothic"/>
                <a:hlinkClick r:id="rId12" action="ppaction://hlinksldjump"/>
              </a:rPr>
              <a:t>1</a:t>
            </a:r>
            <a:endParaRPr/>
          </a:p>
        </p:txBody>
      </p:sp>
      <p:sp>
        <p:nvSpPr>
          <p:cNvPr id="230" name="Google Shape;230;p23">
            <a:hlinkClick r:id=""/>
          </p:cNvPr>
          <p:cNvSpPr/>
          <p:nvPr/>
        </p:nvSpPr>
        <p:spPr>
          <a:xfrm>
            <a:off x="2355723" y="3935508"/>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u="sng">
                <a:solidFill>
                  <a:schemeClr val="hlink"/>
                </a:solidFill>
                <a:latin typeface="Century Gothic"/>
                <a:ea typeface="Century Gothic"/>
                <a:cs typeface="Century Gothic"/>
                <a:sym typeface="Century Gothic"/>
                <a:hlinkClick r:id="rId13" action="ppaction://hlinksldjump"/>
              </a:rPr>
              <a:t>2</a:t>
            </a:r>
            <a:endParaRPr/>
          </a:p>
        </p:txBody>
      </p:sp>
      <p:sp>
        <p:nvSpPr>
          <p:cNvPr id="231" name="Google Shape;231;p23">
            <a:hlinkClick r:id=""/>
          </p:cNvPr>
          <p:cNvSpPr/>
          <p:nvPr/>
        </p:nvSpPr>
        <p:spPr>
          <a:xfrm>
            <a:off x="2964328" y="3935508"/>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u="sng">
                <a:solidFill>
                  <a:schemeClr val="hlink"/>
                </a:solidFill>
                <a:latin typeface="Century Gothic"/>
                <a:ea typeface="Century Gothic"/>
                <a:cs typeface="Century Gothic"/>
                <a:sym typeface="Century Gothic"/>
                <a:hlinkClick r:id="rId14" action="ppaction://hlinksldjump"/>
              </a:rPr>
              <a:t>2</a:t>
            </a:r>
            <a:endParaRPr/>
          </a:p>
        </p:txBody>
      </p:sp>
      <p:sp>
        <p:nvSpPr>
          <p:cNvPr id="232" name="Google Shape;232;p23">
            <a:hlinkClick r:id="rId15" action="ppaction://hlinksldjump"/>
          </p:cNvPr>
          <p:cNvSpPr/>
          <p:nvPr/>
        </p:nvSpPr>
        <p:spPr>
          <a:xfrm>
            <a:off x="4882774" y="3944472"/>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u="sng">
                <a:solidFill>
                  <a:schemeClr val="hlink"/>
                </a:solidFill>
                <a:latin typeface="Century Gothic"/>
                <a:ea typeface="Century Gothic"/>
                <a:cs typeface="Century Gothic"/>
                <a:sym typeface="Century Gothic"/>
                <a:hlinkClick r:id="rId15" action="ppaction://hlinksldjump"/>
              </a:rPr>
              <a:t>1</a:t>
            </a:r>
            <a:endParaRPr/>
          </a:p>
        </p:txBody>
      </p:sp>
      <p:sp>
        <p:nvSpPr>
          <p:cNvPr id="233" name="Google Shape;233;p23">
            <a:hlinkClick r:id="rId16" action="ppaction://hlinksldjump"/>
          </p:cNvPr>
          <p:cNvSpPr/>
          <p:nvPr/>
        </p:nvSpPr>
        <p:spPr>
          <a:xfrm>
            <a:off x="5491378" y="3944472"/>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u="sng">
                <a:solidFill>
                  <a:schemeClr val="hlink"/>
                </a:solidFill>
                <a:latin typeface="Century Gothic"/>
                <a:ea typeface="Century Gothic"/>
                <a:cs typeface="Century Gothic"/>
                <a:sym typeface="Century Gothic"/>
                <a:hlinkClick r:id="rId16" action="ppaction://hlinksldjump"/>
              </a:rPr>
              <a:t>1</a:t>
            </a:r>
            <a:endParaRPr/>
          </a:p>
        </p:txBody>
      </p:sp>
      <p:sp>
        <p:nvSpPr>
          <p:cNvPr id="234" name="Google Shape;234;p23">
            <a:hlinkClick r:id=""/>
          </p:cNvPr>
          <p:cNvSpPr/>
          <p:nvPr/>
        </p:nvSpPr>
        <p:spPr>
          <a:xfrm>
            <a:off x="6099982" y="3944472"/>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u="sng">
                <a:solidFill>
                  <a:schemeClr val="hlink"/>
                </a:solidFill>
                <a:latin typeface="Century Gothic"/>
                <a:ea typeface="Century Gothic"/>
                <a:cs typeface="Century Gothic"/>
                <a:sym typeface="Century Gothic"/>
                <a:hlinkClick r:id="rId17" action="ppaction://hlinksldjump"/>
              </a:rPr>
              <a:t>2</a:t>
            </a:r>
            <a:endParaRPr/>
          </a:p>
        </p:txBody>
      </p:sp>
      <p:sp>
        <p:nvSpPr>
          <p:cNvPr id="235" name="Google Shape;235;p23">
            <a:hlinkClick r:id=""/>
          </p:cNvPr>
          <p:cNvSpPr/>
          <p:nvPr/>
        </p:nvSpPr>
        <p:spPr>
          <a:xfrm>
            <a:off x="6708587" y="3944472"/>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u="sng">
                <a:solidFill>
                  <a:schemeClr val="hlink"/>
                </a:solidFill>
                <a:latin typeface="Century Gothic"/>
                <a:ea typeface="Century Gothic"/>
                <a:cs typeface="Century Gothic"/>
                <a:sym typeface="Century Gothic"/>
                <a:hlinkClick r:id="rId18" action="ppaction://hlinksldjump"/>
              </a:rPr>
              <a:t>2</a:t>
            </a:r>
            <a:endParaRPr/>
          </a:p>
        </p:txBody>
      </p:sp>
      <p:sp>
        <p:nvSpPr>
          <p:cNvPr id="236" name="Google Shape;236;p23">
            <a:hlinkClick r:id="rId19" action="ppaction://hlinksldjump"/>
          </p:cNvPr>
          <p:cNvSpPr/>
          <p:nvPr/>
        </p:nvSpPr>
        <p:spPr>
          <a:xfrm>
            <a:off x="8644963" y="3941483"/>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u="sng">
                <a:solidFill>
                  <a:schemeClr val="hlink"/>
                </a:solidFill>
                <a:latin typeface="Century Gothic"/>
                <a:ea typeface="Century Gothic"/>
                <a:cs typeface="Century Gothic"/>
                <a:sym typeface="Century Gothic"/>
                <a:hlinkClick r:id="rId19" action="ppaction://hlinksldjump"/>
              </a:rPr>
              <a:t>1</a:t>
            </a:r>
            <a:endParaRPr/>
          </a:p>
        </p:txBody>
      </p:sp>
      <p:sp>
        <p:nvSpPr>
          <p:cNvPr id="237" name="Google Shape;237;p23">
            <a:hlinkClick r:id="rId20" action="ppaction://hlinksldjump"/>
          </p:cNvPr>
          <p:cNvSpPr/>
          <p:nvPr/>
        </p:nvSpPr>
        <p:spPr>
          <a:xfrm>
            <a:off x="9253567" y="3941483"/>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u="sng">
                <a:solidFill>
                  <a:schemeClr val="hlink"/>
                </a:solidFill>
                <a:latin typeface="Century Gothic"/>
                <a:ea typeface="Century Gothic"/>
                <a:cs typeface="Century Gothic"/>
                <a:sym typeface="Century Gothic"/>
                <a:hlinkClick r:id="rId20" action="ppaction://hlinksldjump"/>
              </a:rPr>
              <a:t>1</a:t>
            </a:r>
            <a:endParaRPr/>
          </a:p>
        </p:txBody>
      </p:sp>
      <p:sp>
        <p:nvSpPr>
          <p:cNvPr id="238" name="Google Shape;238;p23">
            <a:hlinkClick r:id=""/>
          </p:cNvPr>
          <p:cNvSpPr/>
          <p:nvPr/>
        </p:nvSpPr>
        <p:spPr>
          <a:xfrm>
            <a:off x="9862171" y="3941483"/>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None/>
            </a:pPr>
            <a:r>
              <a:rPr lang="en" sz="2800" b="1" u="sng">
                <a:solidFill>
                  <a:schemeClr val="hlink"/>
                </a:solidFill>
                <a:latin typeface="Century Gothic"/>
                <a:ea typeface="Century Gothic"/>
                <a:cs typeface="Century Gothic"/>
                <a:sym typeface="Century Gothic"/>
                <a:hlinkClick r:id="rId21" action="ppaction://hlinksldjump"/>
              </a:rPr>
              <a:t>2</a:t>
            </a:r>
            <a:endParaRPr/>
          </a:p>
        </p:txBody>
      </p:sp>
      <p:sp>
        <p:nvSpPr>
          <p:cNvPr id="239" name="Google Shape;239;p23">
            <a:hlinkClick r:id=""/>
          </p:cNvPr>
          <p:cNvSpPr/>
          <p:nvPr/>
        </p:nvSpPr>
        <p:spPr>
          <a:xfrm>
            <a:off x="10470776" y="3941483"/>
            <a:ext cx="504000" cy="504000"/>
          </a:xfrm>
          <a:prstGeom prst="ellipse">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None/>
            </a:pPr>
            <a:r>
              <a:rPr lang="en" sz="2800" b="1" u="sng">
                <a:solidFill>
                  <a:schemeClr val="hlink"/>
                </a:solidFill>
                <a:latin typeface="Century Gothic"/>
                <a:ea typeface="Century Gothic"/>
                <a:cs typeface="Century Gothic"/>
                <a:sym typeface="Century Gothic"/>
                <a:hlinkClick r:id="rId22" action="ppaction://hlinksldjump"/>
              </a:rPr>
              <a:t>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40"/>
        <p:cNvGrpSpPr/>
        <p:nvPr/>
      </p:nvGrpSpPr>
      <p:grpSpPr>
        <a:xfrm>
          <a:off x="0" y="0"/>
          <a:ext cx="0" cy="0"/>
          <a:chOff x="0" y="0"/>
          <a:chExt cx="0" cy="0"/>
        </a:xfrm>
      </p:grpSpPr>
      <p:sp>
        <p:nvSpPr>
          <p:cNvPr id="341" name="Google Shape;341;p32"/>
          <p:cNvSpPr txBox="1"/>
          <p:nvPr/>
        </p:nvSpPr>
        <p:spPr>
          <a:xfrm>
            <a:off x="209992" y="-8"/>
            <a:ext cx="11772000" cy="633300"/>
          </a:xfrm>
          <a:prstGeom prst="rect">
            <a:avLst/>
          </a:prstGeom>
          <a:solidFill>
            <a:srgbClr val="D5A6BD"/>
          </a:solidFill>
          <a:ln w="28575" cap="flat" cmpd="sng">
            <a:solidFill>
              <a:srgbClr val="000000"/>
            </a:solidFill>
            <a:prstDash val="solid"/>
            <a:round/>
            <a:headEnd type="none" w="sm" len="sm"/>
            <a:tailEnd type="none" w="sm" len="sm"/>
          </a:ln>
        </p:spPr>
        <p:txBody>
          <a:bodyPr spcFirstLastPara="1" wrap="square" lIns="121900" tIns="121900" rIns="121900" bIns="121900" anchor="t" anchorCtr="0">
            <a:noAutofit/>
          </a:bodyPr>
          <a:lstStyle/>
          <a:p>
            <a:pPr marL="0" lvl="0" indent="0" algn="ctr" rtl="0">
              <a:spcBef>
                <a:spcPts val="0"/>
              </a:spcBef>
              <a:spcAft>
                <a:spcPts val="0"/>
              </a:spcAft>
              <a:buNone/>
            </a:pPr>
            <a:r>
              <a:rPr lang="en" sz="3000">
                <a:latin typeface="PT Sans Narrow"/>
                <a:ea typeface="PT Sans Narrow"/>
                <a:cs typeface="PT Sans Narrow"/>
                <a:sym typeface="PT Sans Narrow"/>
              </a:rPr>
              <a:t>Static vs. Current Electricity</a:t>
            </a:r>
            <a:endParaRPr sz="3000">
              <a:latin typeface="PT Sans Narrow"/>
              <a:ea typeface="PT Sans Narrow"/>
              <a:cs typeface="PT Sans Narrow"/>
              <a:sym typeface="PT Sans Narrow"/>
            </a:endParaRPr>
          </a:p>
        </p:txBody>
      </p:sp>
      <p:sp>
        <p:nvSpPr>
          <p:cNvPr id="342" name="Google Shape;342;p32"/>
          <p:cNvSpPr txBox="1"/>
          <p:nvPr/>
        </p:nvSpPr>
        <p:spPr>
          <a:xfrm>
            <a:off x="1549250" y="934842"/>
            <a:ext cx="1834800" cy="5895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 sz="1900" b="1"/>
              <a:t>Current</a:t>
            </a:r>
            <a:endParaRPr sz="1900" b="1"/>
          </a:p>
          <a:p>
            <a:pPr marL="0" lvl="0" indent="0" algn="l" rtl="0">
              <a:spcBef>
                <a:spcPts val="0"/>
              </a:spcBef>
              <a:spcAft>
                <a:spcPts val="0"/>
              </a:spcAft>
              <a:buNone/>
            </a:pPr>
            <a:r>
              <a:rPr lang="en" sz="1900" b="1"/>
              <a:t>Electricity</a:t>
            </a:r>
            <a:endParaRPr sz="1900" b="1"/>
          </a:p>
        </p:txBody>
      </p:sp>
      <p:sp>
        <p:nvSpPr>
          <p:cNvPr id="343" name="Google Shape;343;p32"/>
          <p:cNvSpPr txBox="1"/>
          <p:nvPr/>
        </p:nvSpPr>
        <p:spPr>
          <a:xfrm>
            <a:off x="8996124" y="852563"/>
            <a:ext cx="1623000" cy="8955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 sz="1900" b="1"/>
              <a:t>  Static</a:t>
            </a:r>
            <a:endParaRPr sz="1900" b="1"/>
          </a:p>
          <a:p>
            <a:pPr marL="0" lvl="0" indent="0" algn="l" rtl="0">
              <a:spcBef>
                <a:spcPts val="0"/>
              </a:spcBef>
              <a:spcAft>
                <a:spcPts val="0"/>
              </a:spcAft>
              <a:buNone/>
            </a:pPr>
            <a:r>
              <a:rPr lang="en" sz="1900" b="1"/>
              <a:t>  Electricity</a:t>
            </a:r>
            <a:endParaRPr sz="1900" b="1"/>
          </a:p>
        </p:txBody>
      </p:sp>
      <p:sp>
        <p:nvSpPr>
          <p:cNvPr id="344" name="Google Shape;344;p32"/>
          <p:cNvSpPr txBox="1"/>
          <p:nvPr/>
        </p:nvSpPr>
        <p:spPr>
          <a:xfrm>
            <a:off x="5446417" y="852583"/>
            <a:ext cx="1834800" cy="4368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 sz="1900" b="1"/>
              <a:t>Common</a:t>
            </a:r>
            <a:endParaRPr sz="1900" b="1"/>
          </a:p>
        </p:txBody>
      </p:sp>
      <p:sp>
        <p:nvSpPr>
          <p:cNvPr id="345" name="Google Shape;345;p32"/>
          <p:cNvSpPr txBox="1"/>
          <p:nvPr/>
        </p:nvSpPr>
        <p:spPr>
          <a:xfrm>
            <a:off x="1243575" y="1825900"/>
            <a:ext cx="2672100" cy="2918400"/>
          </a:xfrm>
          <a:prstGeom prst="rect">
            <a:avLst/>
          </a:prstGeom>
          <a:noFill/>
          <a:ln w="9525" cap="flat" cmpd="sng">
            <a:solidFill>
              <a:srgbClr val="000000"/>
            </a:solidFill>
            <a:prstDash val="dash"/>
            <a:round/>
            <a:headEnd type="none" w="sm" len="sm"/>
            <a:tailEnd type="none" w="sm" len="sm"/>
          </a:ln>
        </p:spPr>
        <p:txBody>
          <a:bodyPr spcFirstLastPara="1" wrap="square" lIns="121900" tIns="121900" rIns="121900" bIns="121900" anchor="t" anchorCtr="0">
            <a:noAutofit/>
          </a:bodyPr>
          <a:lstStyle/>
          <a:p>
            <a:pPr marL="0" lvl="0" indent="0" algn="l" rtl="0">
              <a:spcBef>
                <a:spcPts val="0"/>
              </a:spcBef>
              <a:spcAft>
                <a:spcPts val="0"/>
              </a:spcAft>
              <a:buNone/>
            </a:pPr>
            <a:endParaRPr/>
          </a:p>
        </p:txBody>
      </p:sp>
      <p:sp>
        <p:nvSpPr>
          <p:cNvPr id="346" name="Google Shape;346;p32"/>
          <p:cNvSpPr txBox="1"/>
          <p:nvPr/>
        </p:nvSpPr>
        <p:spPr>
          <a:xfrm>
            <a:off x="8284475" y="1967325"/>
            <a:ext cx="2543400" cy="2531400"/>
          </a:xfrm>
          <a:prstGeom prst="rect">
            <a:avLst/>
          </a:prstGeom>
          <a:noFill/>
          <a:ln w="9525" cap="flat" cmpd="sng">
            <a:solidFill>
              <a:srgbClr val="000000"/>
            </a:solidFill>
            <a:prstDash val="dash"/>
            <a:round/>
            <a:headEnd type="none" w="sm" len="sm"/>
            <a:tailEnd type="none" w="sm" len="sm"/>
          </a:ln>
        </p:spPr>
        <p:txBody>
          <a:bodyPr spcFirstLastPara="1" wrap="square" lIns="121900" tIns="121900" rIns="121900" bIns="121900" anchor="t" anchorCtr="0">
            <a:noAutofit/>
          </a:bodyPr>
          <a:lstStyle/>
          <a:p>
            <a:pPr marL="0" lvl="0" indent="0" algn="l" rtl="0">
              <a:spcBef>
                <a:spcPts val="0"/>
              </a:spcBef>
              <a:spcAft>
                <a:spcPts val="0"/>
              </a:spcAft>
              <a:buNone/>
            </a:pPr>
            <a:endParaRPr sz="1900"/>
          </a:p>
        </p:txBody>
      </p:sp>
      <p:sp>
        <p:nvSpPr>
          <p:cNvPr id="347" name="Google Shape;347;p32"/>
          <p:cNvSpPr txBox="1"/>
          <p:nvPr/>
        </p:nvSpPr>
        <p:spPr>
          <a:xfrm>
            <a:off x="5047498" y="1661325"/>
            <a:ext cx="2131500" cy="2918400"/>
          </a:xfrm>
          <a:prstGeom prst="rect">
            <a:avLst/>
          </a:prstGeom>
          <a:noFill/>
          <a:ln w="9525" cap="flat" cmpd="sng">
            <a:solidFill>
              <a:srgbClr val="000000"/>
            </a:solidFill>
            <a:prstDash val="dash"/>
            <a:round/>
            <a:headEnd type="none" w="sm" len="sm"/>
            <a:tailEnd type="none" w="sm" len="sm"/>
          </a:ln>
        </p:spPr>
        <p:txBody>
          <a:bodyPr spcFirstLastPara="1" wrap="square" lIns="121900" tIns="121900" rIns="121900" bIns="121900" anchor="t" anchorCtr="0">
            <a:noAutofit/>
          </a:bodyPr>
          <a:lstStyle/>
          <a:p>
            <a:pPr marL="0" lvl="0" indent="0" algn="l" rtl="0">
              <a:spcBef>
                <a:spcPts val="0"/>
              </a:spcBef>
              <a:spcAft>
                <a:spcPts val="0"/>
              </a:spcAft>
              <a:buNone/>
            </a:pPr>
            <a:endParaRPr sz="19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3"/>
          <p:cNvSpPr txBox="1"/>
          <p:nvPr/>
        </p:nvSpPr>
        <p:spPr>
          <a:xfrm>
            <a:off x="296144" y="1181708"/>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900" b="1">
                <a:solidFill>
                  <a:srgbClr val="000000"/>
                </a:solidFill>
                <a:latin typeface="Century Gothic"/>
                <a:ea typeface="Century Gothic"/>
                <a:cs typeface="Century Gothic"/>
                <a:sym typeface="Century Gothic"/>
              </a:rPr>
              <a:t>THURSDAY</a:t>
            </a:r>
            <a:endParaRPr/>
          </a:p>
        </p:txBody>
      </p:sp>
      <p:sp>
        <p:nvSpPr>
          <p:cNvPr id="353" name="Google Shape;353;p33"/>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600">
                <a:latin typeface="Century Gothic"/>
                <a:ea typeface="Century Gothic"/>
                <a:cs typeface="Century Gothic"/>
                <a:sym typeface="Century Gothic"/>
              </a:rPr>
              <a:t>April 30th</a:t>
            </a:r>
            <a:endParaRPr/>
          </a:p>
        </p:txBody>
      </p:sp>
      <p:sp>
        <p:nvSpPr>
          <p:cNvPr id="354" name="Google Shape;354;p33"/>
          <p:cNvSpPr txBox="1"/>
          <p:nvPr/>
        </p:nvSpPr>
        <p:spPr>
          <a:xfrm>
            <a:off x="179293" y="2569887"/>
            <a:ext cx="2695500" cy="1200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800" b="1">
              <a:solidFill>
                <a:srgbClr val="FFFFFF"/>
              </a:solidFill>
              <a:latin typeface="Century Gothic"/>
              <a:ea typeface="Century Gothic"/>
              <a:cs typeface="Century Gothic"/>
              <a:sym typeface="Century Gothic"/>
            </a:endParaRPr>
          </a:p>
          <a:p>
            <a:pPr marL="0" marR="0" lvl="0" indent="0" algn="ctr" rtl="0">
              <a:spcBef>
                <a:spcPts val="0"/>
              </a:spcBef>
              <a:spcAft>
                <a:spcPts val="0"/>
              </a:spcAft>
              <a:buNone/>
            </a:pPr>
            <a:endParaRPr/>
          </a:p>
          <a:p>
            <a:pPr marL="0" marR="0" lvl="0" indent="0" algn="ctr" rtl="0">
              <a:spcBef>
                <a:spcPts val="0"/>
              </a:spcBef>
              <a:spcAft>
                <a:spcPts val="0"/>
              </a:spcAft>
              <a:buNone/>
            </a:pPr>
            <a:endParaRPr/>
          </a:p>
        </p:txBody>
      </p:sp>
      <p:sp>
        <p:nvSpPr>
          <p:cNvPr id="355" name="Google Shape;355;p33"/>
          <p:cNvSpPr txBox="1"/>
          <p:nvPr/>
        </p:nvSpPr>
        <p:spPr>
          <a:xfrm>
            <a:off x="3319925" y="663375"/>
            <a:ext cx="69276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2F5496"/>
                </a:solidFill>
                <a:latin typeface="Century Gothic"/>
                <a:ea typeface="Century Gothic"/>
                <a:cs typeface="Century Gothic"/>
                <a:sym typeface="Century Gothic"/>
              </a:rPr>
              <a:t>LESSON 1 | Reading Activity</a:t>
            </a:r>
            <a:endParaRPr/>
          </a:p>
        </p:txBody>
      </p:sp>
      <p:sp>
        <p:nvSpPr>
          <p:cNvPr id="356" name="Google Shape;356;p33"/>
          <p:cNvSpPr txBox="1"/>
          <p:nvPr/>
        </p:nvSpPr>
        <p:spPr>
          <a:xfrm>
            <a:off x="3310962" y="1422138"/>
            <a:ext cx="8319300" cy="2862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100"/>
              <a:buFont typeface="Arial"/>
              <a:buNone/>
            </a:pPr>
            <a:r>
              <a:rPr lang="en" sz="3000">
                <a:solidFill>
                  <a:schemeClr val="dk1"/>
                </a:solidFill>
                <a:latin typeface="PT Sans Narrow"/>
                <a:ea typeface="PT Sans Narrow"/>
                <a:cs typeface="PT Sans Narrow"/>
                <a:sym typeface="PT Sans Narrow"/>
              </a:rPr>
              <a:t>Read pages 18 and 19 of the science text book. </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3000">
                <a:solidFill>
                  <a:schemeClr val="dk1"/>
                </a:solidFill>
                <a:latin typeface="PT Sans Narrow"/>
                <a:ea typeface="PT Sans Narrow"/>
                <a:cs typeface="PT Sans Narrow"/>
                <a:sym typeface="PT Sans Narrow"/>
              </a:rPr>
              <a:t>Click on the textbook for the link:</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Font typeface="Arial"/>
              <a:buNone/>
            </a:pPr>
            <a:endParaRPr sz="2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Font typeface="Arial"/>
              <a:buNone/>
            </a:pPr>
            <a:endParaRPr sz="2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Font typeface="Arial"/>
              <a:buNone/>
            </a:pPr>
            <a:endParaRPr sz="2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Font typeface="Arial"/>
              <a:buNone/>
            </a:pPr>
            <a:endParaRPr sz="200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endParaRPr sz="2000" b="1">
              <a:latin typeface="Century Gothic"/>
              <a:ea typeface="Century Gothic"/>
              <a:cs typeface="Century Gothic"/>
              <a:sym typeface="Century Gothic"/>
            </a:endParaRPr>
          </a:p>
          <a:p>
            <a:pPr marL="0" marR="0" lvl="0" indent="0" algn="l" rtl="0">
              <a:spcBef>
                <a:spcPts val="0"/>
              </a:spcBef>
              <a:spcAft>
                <a:spcPts val="0"/>
              </a:spcAft>
              <a:buNone/>
            </a:pPr>
            <a:endParaRPr sz="2000">
              <a:solidFill>
                <a:srgbClr val="000000"/>
              </a:solidFill>
              <a:latin typeface="Century Gothic"/>
              <a:ea typeface="Century Gothic"/>
              <a:cs typeface="Century Gothic"/>
              <a:sym typeface="Century Gothic"/>
            </a:endParaRPr>
          </a:p>
        </p:txBody>
      </p:sp>
      <p:sp>
        <p:nvSpPr>
          <p:cNvPr id="357" name="Google Shape;357;p33"/>
          <p:cNvSpPr txBox="1"/>
          <p:nvPr/>
        </p:nvSpPr>
        <p:spPr>
          <a:xfrm>
            <a:off x="3980329" y="5033377"/>
            <a:ext cx="3681600" cy="708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a:p>
        </p:txBody>
      </p:sp>
      <p:sp>
        <p:nvSpPr>
          <p:cNvPr id="358" name="Google Shape;358;p33"/>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31538F"/>
                </a:solidFill>
                <a:latin typeface="Century Gothic"/>
                <a:ea typeface="Century Gothic"/>
                <a:cs typeface="Century Gothic"/>
                <a:sym typeface="Century Gothic"/>
              </a:rPr>
              <a:t>1</a:t>
            </a:r>
            <a:endParaRPr>
              <a:solidFill>
                <a:srgbClr val="31538F"/>
              </a:solidFill>
            </a:endParaRPr>
          </a:p>
        </p:txBody>
      </p:sp>
      <p:sp>
        <p:nvSpPr>
          <p:cNvPr id="359" name="Google Shape;359;p33">
            <a:hlinkClick r:id="rId3"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60" name="Google Shape;360;p33">
            <a:hlinkClick r:id="rId4"/>
          </p:cNvPr>
          <p:cNvPicPr preferRelativeResize="0"/>
          <p:nvPr/>
        </p:nvPicPr>
        <p:blipFill>
          <a:blip r:embed="rId5">
            <a:alphaModFix/>
          </a:blip>
          <a:stretch>
            <a:fillRect/>
          </a:stretch>
        </p:blipFill>
        <p:spPr>
          <a:xfrm>
            <a:off x="5713994" y="2915700"/>
            <a:ext cx="2277131" cy="3012850"/>
          </a:xfrm>
          <a:prstGeom prst="rect">
            <a:avLst/>
          </a:prstGeom>
          <a:noFill/>
          <a:ln>
            <a:noFill/>
          </a:ln>
        </p:spPr>
      </p:pic>
      <p:pic>
        <p:nvPicPr>
          <p:cNvPr id="361" name="Google Shape;361;p33"/>
          <p:cNvPicPr preferRelativeResize="0"/>
          <p:nvPr/>
        </p:nvPicPr>
        <p:blipFill>
          <a:blip r:embed="rId6">
            <a:alphaModFix/>
          </a:blip>
          <a:stretch>
            <a:fillRect/>
          </a:stretch>
        </p:blipFill>
        <p:spPr>
          <a:xfrm>
            <a:off x="10145813" y="4276150"/>
            <a:ext cx="1566233" cy="2222450"/>
          </a:xfrm>
          <a:prstGeom prst="rect">
            <a:avLst/>
          </a:prstGeom>
          <a:noFill/>
          <a:ln>
            <a:noFill/>
          </a:ln>
        </p:spPr>
      </p:pic>
      <p:pic>
        <p:nvPicPr>
          <p:cNvPr id="362" name="Google Shape;362;p33" descr="Here is a video that explains the concept #Conductors &amp; #Insulators from #Class6 Science. Erudex has thousands of HQ Animated Learning videos available, Check-out our website: https://www.erudex.com/&#10;&#10;Please Subscribe to our YouTube Channel: http://bit.ly/2U2fgNL &#10;&#10;Conductors and Insulators. In a conductor, electric current can flow freely, in an insulator it cannot. Metals such as copper typify conductors, while most non-metallic solids are said to be good insulators, having extremely high resistance to the flow of charge through them.&#10;&#10;Download our app on android- &#10;https://play.google.com/store/apps/details?id=com.erudex.eduapp&#10;&#10;Follow our social media handles:&#10;&#10;https://www.facebook.com/weareerudex/&#10;&#10;https://twitter.com/weareerudex&#10;&#10;https://www.instagram.com/erudexapp/&#10;&#10;https://in.linkedin.com/company/erudex-private-limited" title="Class 6 Science CONDUCTORS AND INSULATORS - Erudex Learning App">
            <a:hlinkClick r:id="rId7"/>
          </p:cNvPr>
          <p:cNvPicPr preferRelativeResize="0"/>
          <p:nvPr/>
        </p:nvPicPr>
        <p:blipFill>
          <a:blip r:embed="rId8">
            <a:alphaModFix/>
          </a:blip>
          <a:stretch>
            <a:fillRect/>
          </a:stretch>
        </p:blipFill>
        <p:spPr>
          <a:xfrm>
            <a:off x="224200" y="4250254"/>
            <a:ext cx="2597750" cy="1948297"/>
          </a:xfrm>
          <a:prstGeom prst="rect">
            <a:avLst/>
          </a:prstGeom>
          <a:noFill/>
          <a:ln>
            <a:noFill/>
          </a:ln>
        </p:spPr>
      </p:pic>
      <p:pic>
        <p:nvPicPr>
          <p:cNvPr id="363" name="Google Shape;363;p33" descr="Building | Contractor Software | ContractorOS"/>
          <p:cNvPicPr preferRelativeResize="0"/>
          <p:nvPr/>
        </p:nvPicPr>
        <p:blipFill>
          <a:blip r:embed="rId9">
            <a:alphaModFix/>
          </a:blip>
          <a:stretch>
            <a:fillRect/>
          </a:stretch>
        </p:blipFill>
        <p:spPr>
          <a:xfrm>
            <a:off x="179475" y="2830736"/>
            <a:ext cx="2597750" cy="119653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34"/>
          <p:cNvSpPr txBox="1"/>
          <p:nvPr/>
        </p:nvSpPr>
        <p:spPr>
          <a:xfrm>
            <a:off x="296144" y="1181708"/>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900" b="1">
                <a:solidFill>
                  <a:srgbClr val="000000"/>
                </a:solidFill>
                <a:latin typeface="Century Gothic"/>
                <a:ea typeface="Century Gothic"/>
                <a:cs typeface="Century Gothic"/>
                <a:sym typeface="Century Gothic"/>
              </a:rPr>
              <a:t>THURSDAY</a:t>
            </a:r>
            <a:endParaRPr/>
          </a:p>
        </p:txBody>
      </p:sp>
      <p:sp>
        <p:nvSpPr>
          <p:cNvPr id="369" name="Google Shape;369;p34"/>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600">
                <a:latin typeface="Century Gothic"/>
                <a:ea typeface="Century Gothic"/>
                <a:cs typeface="Century Gothic"/>
                <a:sym typeface="Century Gothic"/>
              </a:rPr>
              <a:t>April 30th</a:t>
            </a:r>
            <a:endParaRPr sz="1600">
              <a:latin typeface="Century Gothic"/>
              <a:ea typeface="Century Gothic"/>
              <a:cs typeface="Century Gothic"/>
              <a:sym typeface="Century Gothic"/>
            </a:endParaRPr>
          </a:p>
          <a:p>
            <a:pPr marL="0" marR="0" lvl="0" indent="0" algn="l" rtl="0">
              <a:spcBef>
                <a:spcPts val="0"/>
              </a:spcBef>
              <a:spcAft>
                <a:spcPts val="0"/>
              </a:spcAft>
              <a:buNone/>
            </a:pPr>
            <a:endParaRPr sz="1600">
              <a:latin typeface="Century Gothic"/>
              <a:ea typeface="Century Gothic"/>
              <a:cs typeface="Century Gothic"/>
              <a:sym typeface="Century Gothic"/>
            </a:endParaRPr>
          </a:p>
        </p:txBody>
      </p:sp>
      <p:sp>
        <p:nvSpPr>
          <p:cNvPr id="370" name="Google Shape;370;p34"/>
          <p:cNvSpPr txBox="1"/>
          <p:nvPr/>
        </p:nvSpPr>
        <p:spPr>
          <a:xfrm>
            <a:off x="179293" y="2569887"/>
            <a:ext cx="2695500" cy="1200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a:p>
        </p:txBody>
      </p:sp>
      <p:sp>
        <p:nvSpPr>
          <p:cNvPr id="371" name="Google Shape;371;p34"/>
          <p:cNvSpPr txBox="1"/>
          <p:nvPr/>
        </p:nvSpPr>
        <p:spPr>
          <a:xfrm>
            <a:off x="3319925" y="663375"/>
            <a:ext cx="70632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2F5496"/>
                </a:solidFill>
                <a:latin typeface="Century Gothic"/>
                <a:ea typeface="Century Gothic"/>
                <a:cs typeface="Century Gothic"/>
                <a:sym typeface="Century Gothic"/>
              </a:rPr>
              <a:t>LESSON 2 | Writing Activity</a:t>
            </a:r>
            <a:endParaRPr/>
          </a:p>
        </p:txBody>
      </p:sp>
      <p:sp>
        <p:nvSpPr>
          <p:cNvPr id="372" name="Google Shape;372;p34"/>
          <p:cNvSpPr txBox="1"/>
          <p:nvPr/>
        </p:nvSpPr>
        <p:spPr>
          <a:xfrm>
            <a:off x="3310950" y="1248075"/>
            <a:ext cx="8319300" cy="5289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100"/>
              <a:buFont typeface="Arial"/>
              <a:buNone/>
            </a:pPr>
            <a:r>
              <a:rPr lang="en" sz="2800">
                <a:solidFill>
                  <a:schemeClr val="dk1"/>
                </a:solidFill>
                <a:latin typeface="PT Sans Narrow"/>
                <a:ea typeface="PT Sans Narrow"/>
                <a:cs typeface="PT Sans Narrow"/>
                <a:sym typeface="PT Sans Narrow"/>
              </a:rPr>
              <a:t>Okay 6-2 scientists, today you’re going to do an experiment! Record your results on the table found on the next slide.  </a:t>
            </a:r>
            <a:r>
              <a:rPr lang="en" sz="2800" u="sng">
                <a:solidFill>
                  <a:schemeClr val="accent5"/>
                </a:solidFill>
                <a:latin typeface="PT Sans Narrow"/>
                <a:ea typeface="PT Sans Narrow"/>
                <a:cs typeface="PT Sans Narrow"/>
                <a:sym typeface="PT Sans Narrow"/>
                <a:hlinkClick r:id="rId3"/>
              </a:rPr>
              <a:t>Click here </a:t>
            </a:r>
            <a:r>
              <a:rPr lang="en" sz="2800">
                <a:solidFill>
                  <a:schemeClr val="dk1"/>
                </a:solidFill>
                <a:latin typeface="PT Sans Narrow"/>
                <a:ea typeface="PT Sans Narrow"/>
                <a:cs typeface="PT Sans Narrow"/>
                <a:sym typeface="PT Sans Narrow"/>
              </a:rPr>
              <a:t>to take you to the experiment. </a:t>
            </a:r>
            <a:r>
              <a:rPr lang="en" sz="2800" b="1">
                <a:solidFill>
                  <a:schemeClr val="dk1"/>
                </a:solidFill>
                <a:latin typeface="PT Sans Narrow"/>
                <a:ea typeface="PT Sans Narrow"/>
                <a:cs typeface="PT Sans Narrow"/>
                <a:sym typeface="PT Sans Narrow"/>
              </a:rPr>
              <a:t>Before you start</a:t>
            </a:r>
            <a:r>
              <a:rPr lang="en" sz="2800">
                <a:solidFill>
                  <a:schemeClr val="dk1"/>
                </a:solidFill>
                <a:latin typeface="PT Sans Narrow"/>
                <a:ea typeface="PT Sans Narrow"/>
                <a:cs typeface="PT Sans Narrow"/>
                <a:sym typeface="PT Sans Narrow"/>
              </a:rPr>
              <a:t>, label the left column “Materials” then list the nine materials you’ll be testing (found in the experiment) in that column. Now label the right column “Conductor/Insulator”. One at a time drag each item in the experiment down and place it between the two wires so it touches both at the same time. If the bulb lights up then it’s a </a:t>
            </a:r>
            <a:r>
              <a:rPr lang="en" sz="2800" i="1">
                <a:solidFill>
                  <a:schemeClr val="dk1"/>
                </a:solidFill>
                <a:latin typeface="PT Sans Narrow"/>
                <a:ea typeface="PT Sans Narrow"/>
                <a:cs typeface="PT Sans Narrow"/>
                <a:sym typeface="PT Sans Narrow"/>
              </a:rPr>
              <a:t>conductor.</a:t>
            </a:r>
            <a:r>
              <a:rPr lang="en" sz="2800">
                <a:solidFill>
                  <a:schemeClr val="dk1"/>
                </a:solidFill>
                <a:latin typeface="PT Sans Narrow"/>
                <a:ea typeface="PT Sans Narrow"/>
                <a:cs typeface="PT Sans Narrow"/>
                <a:sym typeface="PT Sans Narrow"/>
              </a:rPr>
              <a:t> If it does not light up then it’s an </a:t>
            </a:r>
            <a:r>
              <a:rPr lang="en" sz="2800" i="1">
                <a:solidFill>
                  <a:schemeClr val="dk1"/>
                </a:solidFill>
                <a:latin typeface="PT Sans Narrow"/>
                <a:ea typeface="PT Sans Narrow"/>
                <a:cs typeface="PT Sans Narrow"/>
                <a:sym typeface="PT Sans Narrow"/>
              </a:rPr>
              <a:t>insulator. </a:t>
            </a:r>
            <a:r>
              <a:rPr lang="en" sz="2800">
                <a:solidFill>
                  <a:schemeClr val="dk1"/>
                </a:solidFill>
                <a:latin typeface="PT Sans Narrow"/>
                <a:ea typeface="PT Sans Narrow"/>
                <a:cs typeface="PT Sans Narrow"/>
                <a:sym typeface="PT Sans Narrow"/>
              </a:rPr>
              <a:t>Fill in the right side of the table based on what results you find.</a:t>
            </a:r>
            <a:endParaRPr sz="2800">
              <a:latin typeface="PT Sans Narrow"/>
              <a:ea typeface="PT Sans Narrow"/>
              <a:cs typeface="PT Sans Narrow"/>
              <a:sym typeface="PT Sans Narrow"/>
            </a:endParaRPr>
          </a:p>
          <a:p>
            <a:pPr marL="0" marR="0" lvl="0" indent="0" algn="l" rtl="0">
              <a:spcBef>
                <a:spcPts val="0"/>
              </a:spcBef>
              <a:spcAft>
                <a:spcPts val="0"/>
              </a:spcAft>
              <a:buNone/>
            </a:pPr>
            <a:endParaRPr sz="2000">
              <a:solidFill>
                <a:srgbClr val="000000"/>
              </a:solidFill>
              <a:latin typeface="Century Gothic"/>
              <a:ea typeface="Century Gothic"/>
              <a:cs typeface="Century Gothic"/>
              <a:sym typeface="Century Gothic"/>
            </a:endParaRPr>
          </a:p>
        </p:txBody>
      </p:sp>
      <p:sp>
        <p:nvSpPr>
          <p:cNvPr id="373" name="Google Shape;373;p34"/>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31538F"/>
                </a:solidFill>
                <a:latin typeface="Century Gothic"/>
                <a:ea typeface="Century Gothic"/>
                <a:cs typeface="Century Gothic"/>
                <a:sym typeface="Century Gothic"/>
              </a:rPr>
              <a:t>1</a:t>
            </a:r>
            <a:endParaRPr>
              <a:solidFill>
                <a:srgbClr val="31538F"/>
              </a:solidFill>
            </a:endParaRPr>
          </a:p>
        </p:txBody>
      </p:sp>
      <p:sp>
        <p:nvSpPr>
          <p:cNvPr id="374" name="Google Shape;374;p34">
            <a:hlinkClick r:id="rId4"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75" name="Google Shape;375;p34" descr="Experiment Time Clipart"/>
          <p:cNvPicPr preferRelativeResize="0"/>
          <p:nvPr/>
        </p:nvPicPr>
        <p:blipFill>
          <a:blip r:embed="rId5">
            <a:alphaModFix/>
          </a:blip>
          <a:stretch>
            <a:fillRect/>
          </a:stretch>
        </p:blipFill>
        <p:spPr>
          <a:xfrm>
            <a:off x="296150" y="2821313"/>
            <a:ext cx="2143125" cy="21431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35"/>
          <p:cNvSpPr txBox="1"/>
          <p:nvPr/>
        </p:nvSpPr>
        <p:spPr>
          <a:xfrm>
            <a:off x="393575" y="164602"/>
            <a:ext cx="11335200" cy="731700"/>
          </a:xfrm>
          <a:prstGeom prst="rect">
            <a:avLst/>
          </a:prstGeom>
          <a:solidFill>
            <a:srgbClr val="3D85C6"/>
          </a:solidFill>
          <a:ln w="28575" cap="flat" cmpd="sng">
            <a:solidFill>
              <a:srgbClr val="000000"/>
            </a:solidFill>
            <a:prstDash val="solid"/>
            <a:round/>
            <a:headEnd type="none" w="sm" len="sm"/>
            <a:tailEnd type="none" w="sm" len="sm"/>
          </a:ln>
        </p:spPr>
        <p:txBody>
          <a:bodyPr spcFirstLastPara="1" wrap="square" lIns="121900" tIns="121900" rIns="121900" bIns="121900" anchor="t" anchorCtr="0">
            <a:noAutofit/>
          </a:bodyPr>
          <a:lstStyle/>
          <a:p>
            <a:pPr marL="0" lvl="0" indent="0" algn="l" rtl="0">
              <a:spcBef>
                <a:spcPts val="0"/>
              </a:spcBef>
              <a:spcAft>
                <a:spcPts val="0"/>
              </a:spcAft>
              <a:buNone/>
            </a:pPr>
            <a:r>
              <a:rPr lang="en" sz="4000"/>
              <a:t>               </a:t>
            </a:r>
            <a:r>
              <a:rPr lang="en" sz="4000">
                <a:latin typeface="PT Sans Narrow"/>
                <a:ea typeface="PT Sans Narrow"/>
                <a:cs typeface="PT Sans Narrow"/>
                <a:sym typeface="PT Sans Narrow"/>
              </a:rPr>
              <a:t>Thursday - Conductors and Insulators</a:t>
            </a:r>
            <a:endParaRPr sz="4000">
              <a:latin typeface="PT Sans Narrow"/>
              <a:ea typeface="PT Sans Narrow"/>
              <a:cs typeface="PT Sans Narrow"/>
              <a:sym typeface="PT Sans Narrow"/>
            </a:endParaRPr>
          </a:p>
        </p:txBody>
      </p:sp>
      <p:graphicFrame>
        <p:nvGraphicFramePr>
          <p:cNvPr id="381" name="Google Shape;381;p35"/>
          <p:cNvGraphicFramePr/>
          <p:nvPr/>
        </p:nvGraphicFramePr>
        <p:xfrm>
          <a:off x="1235175" y="1132175"/>
          <a:ext cx="9652000" cy="5491500"/>
        </p:xfrm>
        <a:graphic>
          <a:graphicData uri="http://schemas.openxmlformats.org/drawingml/2006/table">
            <a:tbl>
              <a:tblPr>
                <a:noFill/>
                <a:tableStyleId>{EFCBC18C-4A81-443B-BB8E-BA3855156A22}</a:tableStyleId>
              </a:tblPr>
              <a:tblGrid>
                <a:gridCol w="4826000"/>
                <a:gridCol w="4826000"/>
              </a:tblGrid>
              <a:tr h="549150">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r>
              <a:tr h="549150">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r>
              <a:tr h="549150">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r>
              <a:tr h="549150">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r>
              <a:tr h="549150">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r>
              <a:tr h="549150">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r>
              <a:tr h="549150">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r>
              <a:tr h="549150">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r>
              <a:tr h="549150">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r>
              <a:tr h="549150">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121900" marR="121900" marT="121900" marB="121900">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36"/>
          <p:cNvSpPr txBox="1"/>
          <p:nvPr/>
        </p:nvSpPr>
        <p:spPr>
          <a:xfrm>
            <a:off x="296144" y="1181708"/>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900" b="1">
                <a:solidFill>
                  <a:srgbClr val="000000"/>
                </a:solidFill>
                <a:latin typeface="Century Gothic"/>
                <a:ea typeface="Century Gothic"/>
                <a:cs typeface="Century Gothic"/>
                <a:sym typeface="Century Gothic"/>
              </a:rPr>
              <a:t>FRIDAY</a:t>
            </a:r>
            <a:endParaRPr/>
          </a:p>
        </p:txBody>
      </p:sp>
      <p:sp>
        <p:nvSpPr>
          <p:cNvPr id="387" name="Google Shape;387;p36"/>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600">
                <a:latin typeface="Century Gothic"/>
                <a:ea typeface="Century Gothic"/>
                <a:cs typeface="Century Gothic"/>
                <a:sym typeface="Century Gothic"/>
              </a:rPr>
              <a:t>May 1st</a:t>
            </a:r>
            <a:endParaRPr/>
          </a:p>
        </p:txBody>
      </p:sp>
      <p:sp>
        <p:nvSpPr>
          <p:cNvPr id="388" name="Google Shape;388;p36"/>
          <p:cNvSpPr txBox="1"/>
          <p:nvPr/>
        </p:nvSpPr>
        <p:spPr>
          <a:xfrm>
            <a:off x="130593" y="2828862"/>
            <a:ext cx="2695500" cy="1200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a:p>
        </p:txBody>
      </p:sp>
      <p:sp>
        <p:nvSpPr>
          <p:cNvPr id="389" name="Google Shape;389;p36"/>
          <p:cNvSpPr txBox="1"/>
          <p:nvPr/>
        </p:nvSpPr>
        <p:spPr>
          <a:xfrm>
            <a:off x="3319925" y="663375"/>
            <a:ext cx="69162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92D050"/>
                </a:solidFill>
                <a:latin typeface="Century Gothic"/>
                <a:ea typeface="Century Gothic"/>
                <a:cs typeface="Century Gothic"/>
                <a:sym typeface="Century Gothic"/>
              </a:rPr>
              <a:t>LESSON 1 | Reading Activity</a:t>
            </a:r>
            <a:endParaRPr/>
          </a:p>
        </p:txBody>
      </p:sp>
      <p:sp>
        <p:nvSpPr>
          <p:cNvPr id="390" name="Google Shape;390;p36"/>
          <p:cNvSpPr txBox="1"/>
          <p:nvPr/>
        </p:nvSpPr>
        <p:spPr>
          <a:xfrm>
            <a:off x="3310962" y="1422138"/>
            <a:ext cx="8319300" cy="2862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100"/>
              <a:buFont typeface="Arial"/>
              <a:buNone/>
            </a:pPr>
            <a:r>
              <a:rPr lang="en" sz="3000">
                <a:solidFill>
                  <a:schemeClr val="dk1"/>
                </a:solidFill>
                <a:latin typeface="PT Sans Narrow"/>
                <a:ea typeface="PT Sans Narrow"/>
                <a:cs typeface="PT Sans Narrow"/>
                <a:sym typeface="PT Sans Narrow"/>
              </a:rPr>
              <a:t>Read pages 22, 23, 24, 25, 28, 29, 31 and 32. Click on the</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SzPts val="1100"/>
              <a:buNone/>
            </a:pPr>
            <a:r>
              <a:rPr lang="en" sz="3000">
                <a:solidFill>
                  <a:schemeClr val="dk1"/>
                </a:solidFill>
                <a:latin typeface="PT Sans Narrow"/>
                <a:ea typeface="PT Sans Narrow"/>
                <a:cs typeface="PT Sans Narrow"/>
                <a:sym typeface="PT Sans Narrow"/>
              </a:rPr>
              <a:t>textbook for the link: </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SzPts val="1100"/>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3000">
              <a:solidFill>
                <a:schemeClr val="dk1"/>
              </a:solidFill>
              <a:latin typeface="PT Sans Narrow"/>
              <a:ea typeface="PT Sans Narrow"/>
              <a:cs typeface="PT Sans Narrow"/>
              <a:sym typeface="PT Sans Narrow"/>
            </a:endParaRPr>
          </a:p>
          <a:p>
            <a:pPr marL="0" marR="0" lvl="0" indent="0" algn="l" rtl="0">
              <a:spcBef>
                <a:spcPts val="0"/>
              </a:spcBef>
              <a:spcAft>
                <a:spcPts val="0"/>
              </a:spcAft>
              <a:buNone/>
            </a:pPr>
            <a:endParaRPr sz="2000">
              <a:solidFill>
                <a:srgbClr val="000000"/>
              </a:solidFill>
              <a:latin typeface="Century Gothic"/>
              <a:ea typeface="Century Gothic"/>
              <a:cs typeface="Century Gothic"/>
              <a:sym typeface="Century Gothic"/>
            </a:endParaRPr>
          </a:p>
        </p:txBody>
      </p:sp>
      <p:sp>
        <p:nvSpPr>
          <p:cNvPr id="391" name="Google Shape;391;p36"/>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92D050"/>
                </a:solidFill>
                <a:latin typeface="Century Gothic"/>
                <a:ea typeface="Century Gothic"/>
                <a:cs typeface="Century Gothic"/>
                <a:sym typeface="Century Gothic"/>
              </a:rPr>
              <a:t>1</a:t>
            </a:r>
            <a:endParaRPr>
              <a:solidFill>
                <a:srgbClr val="92D050"/>
              </a:solidFill>
            </a:endParaRPr>
          </a:p>
        </p:txBody>
      </p:sp>
      <p:sp>
        <p:nvSpPr>
          <p:cNvPr id="392" name="Google Shape;392;p36">
            <a:hlinkClick r:id="rId3"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93" name="Google Shape;393;p36">
            <a:hlinkClick r:id="rId4"/>
          </p:cNvPr>
          <p:cNvPicPr preferRelativeResize="0"/>
          <p:nvPr/>
        </p:nvPicPr>
        <p:blipFill>
          <a:blip r:embed="rId5">
            <a:alphaModFix/>
          </a:blip>
          <a:stretch>
            <a:fillRect/>
          </a:stretch>
        </p:blipFill>
        <p:spPr>
          <a:xfrm>
            <a:off x="5713994" y="2915700"/>
            <a:ext cx="2277131" cy="3012850"/>
          </a:xfrm>
          <a:prstGeom prst="rect">
            <a:avLst/>
          </a:prstGeom>
          <a:noFill/>
          <a:ln>
            <a:noFill/>
          </a:ln>
        </p:spPr>
      </p:pic>
      <p:pic>
        <p:nvPicPr>
          <p:cNvPr id="394" name="Google Shape;394;p36"/>
          <p:cNvPicPr preferRelativeResize="0"/>
          <p:nvPr/>
        </p:nvPicPr>
        <p:blipFill>
          <a:blip r:embed="rId6">
            <a:alphaModFix/>
          </a:blip>
          <a:stretch>
            <a:fillRect/>
          </a:stretch>
        </p:blipFill>
        <p:spPr>
          <a:xfrm>
            <a:off x="10145813" y="4276150"/>
            <a:ext cx="1566233" cy="2222450"/>
          </a:xfrm>
          <a:prstGeom prst="rect">
            <a:avLst/>
          </a:prstGeom>
          <a:noFill/>
          <a:ln>
            <a:noFill/>
          </a:ln>
        </p:spPr>
      </p:pic>
      <p:pic>
        <p:nvPicPr>
          <p:cNvPr id="395" name="Google Shape;395;p36">
            <a:hlinkClick r:id="rId7"/>
          </p:cNvPr>
          <p:cNvPicPr preferRelativeResize="0"/>
          <p:nvPr/>
        </p:nvPicPr>
        <p:blipFill>
          <a:blip r:embed="rId8">
            <a:alphaModFix/>
          </a:blip>
          <a:stretch>
            <a:fillRect/>
          </a:stretch>
        </p:blipFill>
        <p:spPr>
          <a:xfrm>
            <a:off x="184725" y="4001781"/>
            <a:ext cx="2587251" cy="1839119"/>
          </a:xfrm>
          <a:prstGeom prst="rect">
            <a:avLst/>
          </a:prstGeom>
          <a:noFill/>
          <a:ln>
            <a:noFill/>
          </a:ln>
        </p:spPr>
      </p:pic>
      <p:pic>
        <p:nvPicPr>
          <p:cNvPr id="396" name="Google Shape;396;p36" descr="Mission 100 Goals -"/>
          <p:cNvPicPr preferRelativeResize="0"/>
          <p:nvPr/>
        </p:nvPicPr>
        <p:blipFill>
          <a:blip r:embed="rId9">
            <a:alphaModFix/>
          </a:blip>
          <a:stretch>
            <a:fillRect/>
          </a:stretch>
        </p:blipFill>
        <p:spPr>
          <a:xfrm>
            <a:off x="133150" y="3022984"/>
            <a:ext cx="2780000" cy="100616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37"/>
          <p:cNvSpPr txBox="1"/>
          <p:nvPr/>
        </p:nvSpPr>
        <p:spPr>
          <a:xfrm>
            <a:off x="296144" y="1181708"/>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900" b="1">
                <a:solidFill>
                  <a:srgbClr val="000000"/>
                </a:solidFill>
                <a:latin typeface="Century Gothic"/>
                <a:ea typeface="Century Gothic"/>
                <a:cs typeface="Century Gothic"/>
                <a:sym typeface="Century Gothic"/>
              </a:rPr>
              <a:t>FRIDAY</a:t>
            </a:r>
            <a:endParaRPr/>
          </a:p>
        </p:txBody>
      </p:sp>
      <p:sp>
        <p:nvSpPr>
          <p:cNvPr id="402" name="Google Shape;402;p37"/>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600">
                <a:latin typeface="Century Gothic"/>
                <a:ea typeface="Century Gothic"/>
                <a:cs typeface="Century Gothic"/>
                <a:sym typeface="Century Gothic"/>
              </a:rPr>
              <a:t>May 1st</a:t>
            </a:r>
            <a:endParaRPr/>
          </a:p>
        </p:txBody>
      </p:sp>
      <p:sp>
        <p:nvSpPr>
          <p:cNvPr id="403" name="Google Shape;403;p37"/>
          <p:cNvSpPr txBox="1"/>
          <p:nvPr/>
        </p:nvSpPr>
        <p:spPr>
          <a:xfrm>
            <a:off x="3319925" y="663375"/>
            <a:ext cx="68484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92D050"/>
                </a:solidFill>
                <a:latin typeface="Century Gothic"/>
                <a:ea typeface="Century Gothic"/>
                <a:cs typeface="Century Gothic"/>
                <a:sym typeface="Century Gothic"/>
              </a:rPr>
              <a:t>LESSON 2 | Writing Activity</a:t>
            </a:r>
            <a:endParaRPr/>
          </a:p>
        </p:txBody>
      </p:sp>
      <p:sp>
        <p:nvSpPr>
          <p:cNvPr id="404" name="Google Shape;404;p37"/>
          <p:cNvSpPr txBox="1"/>
          <p:nvPr/>
        </p:nvSpPr>
        <p:spPr>
          <a:xfrm>
            <a:off x="3310950" y="1422149"/>
            <a:ext cx="8319300" cy="5115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SzPts val="1100"/>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SzPts val="1100"/>
              <a:buNone/>
            </a:pPr>
            <a:r>
              <a:rPr lang="en" sz="3000">
                <a:solidFill>
                  <a:schemeClr val="dk1"/>
                </a:solidFill>
                <a:latin typeface="PT Sans Narrow"/>
                <a:ea typeface="PT Sans Narrow"/>
                <a:cs typeface="PT Sans Narrow"/>
                <a:sym typeface="PT Sans Narrow"/>
              </a:rPr>
              <a:t>Answer questions #1, 2 and 5 from page 32 of the textbook. Write your answers on the next slide.</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SzPts val="1100"/>
              <a:buNone/>
            </a:pPr>
            <a:endParaRPr sz="3000">
              <a:solidFill>
                <a:schemeClr val="dk1"/>
              </a:solidFill>
              <a:latin typeface="PT Sans Narrow"/>
              <a:ea typeface="PT Sans Narrow"/>
              <a:cs typeface="PT Sans Narrow"/>
              <a:sym typeface="PT Sans Narrow"/>
            </a:endParaRPr>
          </a:p>
          <a:p>
            <a:pPr marL="0" marR="0" lvl="0" indent="0" algn="l" rtl="0">
              <a:spcBef>
                <a:spcPts val="0"/>
              </a:spcBef>
              <a:spcAft>
                <a:spcPts val="0"/>
              </a:spcAft>
              <a:buNone/>
            </a:pPr>
            <a:r>
              <a:rPr lang="en" sz="3000" i="1">
                <a:solidFill>
                  <a:schemeClr val="dk1"/>
                </a:solidFill>
                <a:latin typeface="PT Sans Narrow"/>
                <a:ea typeface="PT Sans Narrow"/>
                <a:cs typeface="PT Sans Narrow"/>
                <a:sym typeface="PT Sans Narrow"/>
              </a:rPr>
              <a:t>If you’ve finished your questions and have time, try this extension activity:</a:t>
            </a:r>
            <a:endParaRPr sz="3000" i="1">
              <a:solidFill>
                <a:schemeClr val="dk1"/>
              </a:solidFill>
              <a:latin typeface="PT Sans Narrow"/>
              <a:ea typeface="PT Sans Narrow"/>
              <a:cs typeface="PT Sans Narrow"/>
              <a:sym typeface="PT Sans Narrow"/>
            </a:endParaRPr>
          </a:p>
          <a:p>
            <a:pPr marL="0" marR="0" lvl="0" indent="0" algn="l" rtl="0">
              <a:spcBef>
                <a:spcPts val="0"/>
              </a:spcBef>
              <a:spcAft>
                <a:spcPts val="0"/>
              </a:spcAft>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3000">
                <a:solidFill>
                  <a:schemeClr val="dk1"/>
                </a:solidFill>
                <a:latin typeface="PT Sans Narrow"/>
                <a:ea typeface="PT Sans Narrow"/>
                <a:cs typeface="PT Sans Narrow"/>
                <a:sym typeface="PT Sans Narrow"/>
              </a:rPr>
              <a:t>Try to build a parallel circuit. In the video it said to build one with a motor and a bulb; for this experiment try hooking up two light bulbs in a parallel circuit. Include wires, switch and battery. </a:t>
            </a:r>
            <a:r>
              <a:rPr lang="en" sz="3000" u="sng">
                <a:solidFill>
                  <a:schemeClr val="accent5"/>
                </a:solidFill>
                <a:latin typeface="PT Sans Narrow"/>
                <a:ea typeface="PT Sans Narrow"/>
                <a:cs typeface="PT Sans Narrow"/>
                <a:sym typeface="PT Sans Narrow"/>
                <a:hlinkClick r:id="rId3"/>
              </a:rPr>
              <a:t>Click Here</a:t>
            </a:r>
            <a:r>
              <a:rPr lang="en" sz="3000">
                <a:solidFill>
                  <a:srgbClr val="FF0000"/>
                </a:solidFill>
                <a:latin typeface="PT Sans Narrow"/>
                <a:ea typeface="PT Sans Narrow"/>
                <a:cs typeface="PT Sans Narrow"/>
                <a:sym typeface="PT Sans Narrow"/>
              </a:rPr>
              <a:t> </a:t>
            </a:r>
            <a:r>
              <a:rPr lang="en" sz="3000">
                <a:latin typeface="PT Sans Narrow"/>
                <a:ea typeface="PT Sans Narrow"/>
                <a:cs typeface="PT Sans Narrow"/>
                <a:sym typeface="PT Sans Narrow"/>
              </a:rPr>
              <a:t>to build the circuit!</a:t>
            </a:r>
            <a:endParaRPr sz="3000">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1800">
              <a:solidFill>
                <a:schemeClr val="dk1"/>
              </a:solidFill>
              <a:latin typeface="PT Sans Narrow"/>
              <a:ea typeface="PT Sans Narrow"/>
              <a:cs typeface="PT Sans Narrow"/>
              <a:sym typeface="PT Sans Narrow"/>
            </a:endParaRPr>
          </a:p>
          <a:p>
            <a:pPr marL="0" marR="0" lvl="0" indent="0" algn="l" rtl="0">
              <a:spcBef>
                <a:spcPts val="0"/>
              </a:spcBef>
              <a:spcAft>
                <a:spcPts val="0"/>
              </a:spcAft>
              <a:buNone/>
            </a:pPr>
            <a:endParaRPr sz="3000">
              <a:solidFill>
                <a:schemeClr val="dk1"/>
              </a:solidFill>
              <a:latin typeface="PT Sans Narrow"/>
              <a:ea typeface="PT Sans Narrow"/>
              <a:cs typeface="PT Sans Narrow"/>
              <a:sym typeface="PT Sans Narrow"/>
            </a:endParaRPr>
          </a:p>
        </p:txBody>
      </p:sp>
      <p:sp>
        <p:nvSpPr>
          <p:cNvPr id="405" name="Google Shape;405;p37"/>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92D050"/>
                </a:solidFill>
                <a:latin typeface="Century Gothic"/>
                <a:ea typeface="Century Gothic"/>
                <a:cs typeface="Century Gothic"/>
                <a:sym typeface="Century Gothic"/>
              </a:rPr>
              <a:t>1</a:t>
            </a:r>
            <a:endParaRPr>
              <a:solidFill>
                <a:srgbClr val="92D050"/>
              </a:solidFill>
            </a:endParaRPr>
          </a:p>
        </p:txBody>
      </p:sp>
      <p:sp>
        <p:nvSpPr>
          <p:cNvPr id="406" name="Google Shape;406;p37">
            <a:hlinkClick r:id="rId4"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07" name="Google Shape;407;p37" descr="Free Clipart: Extra! | liftarn"/>
          <p:cNvPicPr preferRelativeResize="0"/>
          <p:nvPr/>
        </p:nvPicPr>
        <p:blipFill rotWithShape="1">
          <a:blip r:embed="rId5">
            <a:alphaModFix/>
          </a:blip>
          <a:srcRect/>
          <a:stretch/>
        </p:blipFill>
        <p:spPr>
          <a:xfrm>
            <a:off x="3310950" y="3805943"/>
            <a:ext cx="1362600" cy="698657"/>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38"/>
          <p:cNvSpPr txBox="1"/>
          <p:nvPr/>
        </p:nvSpPr>
        <p:spPr>
          <a:xfrm>
            <a:off x="218425" y="182200"/>
            <a:ext cx="11632200" cy="939300"/>
          </a:xfrm>
          <a:prstGeom prst="rect">
            <a:avLst/>
          </a:prstGeom>
          <a:solidFill>
            <a:srgbClr val="6AA84F"/>
          </a:solidFill>
          <a:ln w="28575" cap="flat" cmpd="sng">
            <a:solidFill>
              <a:srgbClr val="000000"/>
            </a:solidFill>
            <a:prstDash val="solid"/>
            <a:round/>
            <a:headEnd type="none" w="sm" len="sm"/>
            <a:tailEnd type="none" w="sm" len="sm"/>
          </a:ln>
        </p:spPr>
        <p:txBody>
          <a:bodyPr spcFirstLastPara="1" wrap="square" lIns="121900" tIns="121900" rIns="121900" bIns="121900" anchor="t" anchorCtr="0">
            <a:noAutofit/>
          </a:bodyPr>
          <a:lstStyle/>
          <a:p>
            <a:pPr marL="0" lvl="0" indent="0" algn="l" rtl="0">
              <a:spcBef>
                <a:spcPts val="0"/>
              </a:spcBef>
              <a:spcAft>
                <a:spcPts val="0"/>
              </a:spcAft>
              <a:buNone/>
            </a:pPr>
            <a:r>
              <a:rPr lang="en" sz="4000">
                <a:latin typeface="PT Sans Narrow"/>
                <a:ea typeface="PT Sans Narrow"/>
                <a:cs typeface="PT Sans Narrow"/>
                <a:sym typeface="PT Sans Narrow"/>
              </a:rPr>
              <a:t>Friday - Page #32 Answers:</a:t>
            </a:r>
            <a:endParaRPr sz="4000">
              <a:latin typeface="PT Sans Narrow"/>
              <a:ea typeface="PT Sans Narrow"/>
              <a:cs typeface="PT Sans Narrow"/>
              <a:sym typeface="PT Sans Narrow"/>
            </a:endParaRPr>
          </a:p>
        </p:txBody>
      </p:sp>
      <p:sp>
        <p:nvSpPr>
          <p:cNvPr id="413" name="Google Shape;413;p38"/>
          <p:cNvSpPr txBox="1"/>
          <p:nvPr/>
        </p:nvSpPr>
        <p:spPr>
          <a:xfrm>
            <a:off x="218425" y="1243575"/>
            <a:ext cx="11632200" cy="53037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 sz="2400">
                <a:latin typeface="PT Sans Narrow"/>
                <a:ea typeface="PT Sans Narrow"/>
                <a:cs typeface="PT Sans Narrow"/>
                <a:sym typeface="PT Sans Narrow"/>
              </a:rPr>
              <a:t>#1 - </a:t>
            </a:r>
            <a:endParaRPr sz="2400">
              <a:latin typeface="PT Sans Narrow"/>
              <a:ea typeface="PT Sans Narrow"/>
              <a:cs typeface="PT Sans Narrow"/>
              <a:sym typeface="PT Sans Narrow"/>
            </a:endParaRPr>
          </a:p>
          <a:p>
            <a:pPr marL="0" lvl="0" indent="0" algn="l" rtl="0">
              <a:spcBef>
                <a:spcPts val="0"/>
              </a:spcBef>
              <a:spcAft>
                <a:spcPts val="0"/>
              </a:spcAft>
              <a:buNone/>
            </a:pPr>
            <a:endParaRPr sz="2400">
              <a:latin typeface="PT Sans Narrow"/>
              <a:ea typeface="PT Sans Narrow"/>
              <a:cs typeface="PT Sans Narrow"/>
              <a:sym typeface="PT Sans Narrow"/>
            </a:endParaRPr>
          </a:p>
          <a:p>
            <a:pPr marL="0" lvl="0" indent="0" algn="l" rtl="0">
              <a:spcBef>
                <a:spcPts val="0"/>
              </a:spcBef>
              <a:spcAft>
                <a:spcPts val="0"/>
              </a:spcAft>
              <a:buNone/>
            </a:pPr>
            <a:endParaRPr sz="2400">
              <a:latin typeface="PT Sans Narrow"/>
              <a:ea typeface="PT Sans Narrow"/>
              <a:cs typeface="PT Sans Narrow"/>
              <a:sym typeface="PT Sans Narrow"/>
            </a:endParaRPr>
          </a:p>
          <a:p>
            <a:pPr marL="0" lvl="0" indent="0" algn="l" rtl="0">
              <a:spcBef>
                <a:spcPts val="0"/>
              </a:spcBef>
              <a:spcAft>
                <a:spcPts val="0"/>
              </a:spcAft>
              <a:buNone/>
            </a:pPr>
            <a:endParaRPr sz="2400">
              <a:latin typeface="PT Sans Narrow"/>
              <a:ea typeface="PT Sans Narrow"/>
              <a:cs typeface="PT Sans Narrow"/>
              <a:sym typeface="PT Sans Narrow"/>
            </a:endParaRPr>
          </a:p>
          <a:p>
            <a:pPr marL="0" lvl="0" indent="0" algn="l" rtl="0">
              <a:spcBef>
                <a:spcPts val="0"/>
              </a:spcBef>
              <a:spcAft>
                <a:spcPts val="0"/>
              </a:spcAft>
              <a:buNone/>
            </a:pPr>
            <a:endParaRPr sz="2400">
              <a:latin typeface="PT Sans Narrow"/>
              <a:ea typeface="PT Sans Narrow"/>
              <a:cs typeface="PT Sans Narrow"/>
              <a:sym typeface="PT Sans Narrow"/>
            </a:endParaRPr>
          </a:p>
          <a:p>
            <a:pPr marL="0" lvl="0" indent="0" algn="l" rtl="0">
              <a:spcBef>
                <a:spcPts val="0"/>
              </a:spcBef>
              <a:spcAft>
                <a:spcPts val="0"/>
              </a:spcAft>
              <a:buNone/>
            </a:pPr>
            <a:r>
              <a:rPr lang="en" sz="2400">
                <a:latin typeface="PT Sans Narrow"/>
                <a:ea typeface="PT Sans Narrow"/>
                <a:cs typeface="PT Sans Narrow"/>
                <a:sym typeface="PT Sans Narrow"/>
              </a:rPr>
              <a:t>#2 - </a:t>
            </a:r>
            <a:endParaRPr sz="2400">
              <a:latin typeface="PT Sans Narrow"/>
              <a:ea typeface="PT Sans Narrow"/>
              <a:cs typeface="PT Sans Narrow"/>
              <a:sym typeface="PT Sans Narrow"/>
            </a:endParaRPr>
          </a:p>
          <a:p>
            <a:pPr marL="0" lvl="0" indent="0" algn="l" rtl="0">
              <a:spcBef>
                <a:spcPts val="0"/>
              </a:spcBef>
              <a:spcAft>
                <a:spcPts val="0"/>
              </a:spcAft>
              <a:buNone/>
            </a:pPr>
            <a:endParaRPr sz="2400">
              <a:latin typeface="PT Sans Narrow"/>
              <a:ea typeface="PT Sans Narrow"/>
              <a:cs typeface="PT Sans Narrow"/>
              <a:sym typeface="PT Sans Narrow"/>
            </a:endParaRPr>
          </a:p>
          <a:p>
            <a:pPr marL="0" lvl="0" indent="0" algn="l" rtl="0">
              <a:spcBef>
                <a:spcPts val="0"/>
              </a:spcBef>
              <a:spcAft>
                <a:spcPts val="0"/>
              </a:spcAft>
              <a:buNone/>
            </a:pPr>
            <a:endParaRPr sz="2400">
              <a:latin typeface="PT Sans Narrow"/>
              <a:ea typeface="PT Sans Narrow"/>
              <a:cs typeface="PT Sans Narrow"/>
              <a:sym typeface="PT Sans Narrow"/>
            </a:endParaRPr>
          </a:p>
          <a:p>
            <a:pPr marL="0" lvl="0" indent="0" algn="l" rtl="0">
              <a:spcBef>
                <a:spcPts val="0"/>
              </a:spcBef>
              <a:spcAft>
                <a:spcPts val="0"/>
              </a:spcAft>
              <a:buNone/>
            </a:pPr>
            <a:endParaRPr sz="2400">
              <a:latin typeface="PT Sans Narrow"/>
              <a:ea typeface="PT Sans Narrow"/>
              <a:cs typeface="PT Sans Narrow"/>
              <a:sym typeface="PT Sans Narrow"/>
            </a:endParaRPr>
          </a:p>
          <a:p>
            <a:pPr marL="0" lvl="0" indent="0" algn="l" rtl="0">
              <a:spcBef>
                <a:spcPts val="0"/>
              </a:spcBef>
              <a:spcAft>
                <a:spcPts val="0"/>
              </a:spcAft>
              <a:buNone/>
            </a:pPr>
            <a:endParaRPr sz="2400">
              <a:latin typeface="PT Sans Narrow"/>
              <a:ea typeface="PT Sans Narrow"/>
              <a:cs typeface="PT Sans Narrow"/>
              <a:sym typeface="PT Sans Narrow"/>
            </a:endParaRPr>
          </a:p>
          <a:p>
            <a:pPr marL="0" lvl="0" indent="0" algn="l" rtl="0">
              <a:spcBef>
                <a:spcPts val="0"/>
              </a:spcBef>
              <a:spcAft>
                <a:spcPts val="0"/>
              </a:spcAft>
              <a:buNone/>
            </a:pPr>
            <a:r>
              <a:rPr lang="en" sz="2400">
                <a:latin typeface="PT Sans Narrow"/>
                <a:ea typeface="PT Sans Narrow"/>
                <a:cs typeface="PT Sans Narrow"/>
                <a:sym typeface="PT Sans Narrow"/>
              </a:rPr>
              <a:t>#5 - </a:t>
            </a:r>
            <a:endParaRPr sz="2400">
              <a:latin typeface="PT Sans Narrow"/>
              <a:ea typeface="PT Sans Narrow"/>
              <a:cs typeface="PT Sans Narrow"/>
              <a:sym typeface="PT Sans Narrow"/>
            </a:endParaRPr>
          </a:p>
          <a:p>
            <a:pPr marL="0" lvl="0" indent="0" algn="l" rtl="0">
              <a:spcBef>
                <a:spcPts val="0"/>
              </a:spcBef>
              <a:spcAft>
                <a:spcPts val="0"/>
              </a:spcAft>
              <a:buNone/>
            </a:pPr>
            <a:endParaRPr sz="19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Google Shape;418;p39"/>
          <p:cNvSpPr txBox="1"/>
          <p:nvPr/>
        </p:nvSpPr>
        <p:spPr>
          <a:xfrm>
            <a:off x="296144" y="1225347"/>
            <a:ext cx="2454000" cy="451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3200" b="1">
                <a:solidFill>
                  <a:srgbClr val="000000"/>
                </a:solidFill>
                <a:latin typeface="Century Gothic"/>
                <a:ea typeface="Century Gothic"/>
                <a:cs typeface="Century Gothic"/>
                <a:sym typeface="Century Gothic"/>
              </a:rPr>
              <a:t>MONDAY</a:t>
            </a:r>
            <a:endParaRPr/>
          </a:p>
        </p:txBody>
      </p:sp>
      <p:sp>
        <p:nvSpPr>
          <p:cNvPr id="419" name="Google Shape;419;p39"/>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 sz="1600">
                <a:latin typeface="Century Gothic"/>
                <a:ea typeface="Century Gothic"/>
                <a:cs typeface="Century Gothic"/>
                <a:sym typeface="Century Gothic"/>
              </a:rPr>
              <a:t> May 4th</a:t>
            </a:r>
            <a:endParaRPr/>
          </a:p>
        </p:txBody>
      </p:sp>
      <p:sp>
        <p:nvSpPr>
          <p:cNvPr id="420" name="Google Shape;420;p39"/>
          <p:cNvSpPr txBox="1"/>
          <p:nvPr/>
        </p:nvSpPr>
        <p:spPr>
          <a:xfrm>
            <a:off x="179293" y="2569887"/>
            <a:ext cx="2695500" cy="1200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800" b="1">
              <a:latin typeface="Century Gothic"/>
              <a:ea typeface="Century Gothic"/>
              <a:cs typeface="Century Gothic"/>
              <a:sym typeface="Century Gothic"/>
            </a:endParaRPr>
          </a:p>
          <a:p>
            <a:pPr marL="0" marR="0" lvl="0" indent="0" algn="ctr" rtl="0">
              <a:spcBef>
                <a:spcPts val="0"/>
              </a:spcBef>
              <a:spcAft>
                <a:spcPts val="0"/>
              </a:spcAft>
              <a:buNone/>
            </a:pPr>
            <a:endParaRPr sz="2800" b="1">
              <a:latin typeface="Century Gothic"/>
              <a:ea typeface="Century Gothic"/>
              <a:cs typeface="Century Gothic"/>
              <a:sym typeface="Century Gothic"/>
            </a:endParaRPr>
          </a:p>
          <a:p>
            <a:pPr marL="0" marR="0" lvl="0" indent="0" algn="ctr" rtl="0">
              <a:spcBef>
                <a:spcPts val="0"/>
              </a:spcBef>
              <a:spcAft>
                <a:spcPts val="0"/>
              </a:spcAft>
              <a:buNone/>
            </a:pPr>
            <a:endParaRPr/>
          </a:p>
        </p:txBody>
      </p:sp>
      <p:sp>
        <p:nvSpPr>
          <p:cNvPr id="421" name="Google Shape;421;p39"/>
          <p:cNvSpPr txBox="1"/>
          <p:nvPr/>
        </p:nvSpPr>
        <p:spPr>
          <a:xfrm>
            <a:off x="3319925" y="663375"/>
            <a:ext cx="68430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FFC000"/>
                </a:solidFill>
                <a:latin typeface="Century Gothic"/>
                <a:ea typeface="Century Gothic"/>
                <a:cs typeface="Century Gothic"/>
                <a:sym typeface="Century Gothic"/>
              </a:rPr>
              <a:t>LESSON 1 - Reading Activity</a:t>
            </a:r>
            <a:endParaRPr/>
          </a:p>
        </p:txBody>
      </p:sp>
      <p:sp>
        <p:nvSpPr>
          <p:cNvPr id="422" name="Google Shape;422;p39"/>
          <p:cNvSpPr txBox="1"/>
          <p:nvPr/>
        </p:nvSpPr>
        <p:spPr>
          <a:xfrm>
            <a:off x="3319925" y="1182077"/>
            <a:ext cx="8319300" cy="5029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 sz="3000">
                <a:solidFill>
                  <a:schemeClr val="dk1"/>
                </a:solidFill>
                <a:latin typeface="PT Sans Narrow"/>
                <a:ea typeface="PT Sans Narrow"/>
                <a:cs typeface="PT Sans Narrow"/>
                <a:sym typeface="PT Sans Narrow"/>
              </a:rPr>
              <a:t>Read the Article: “Types of Renewable Energy”</a:t>
            </a:r>
            <a:r>
              <a:rPr lang="en" sz="3000" b="1">
                <a:solidFill>
                  <a:schemeClr val="dk1"/>
                </a:solidFill>
                <a:latin typeface="PT Sans Narrow"/>
                <a:ea typeface="PT Sans Narrow"/>
                <a:cs typeface="PT Sans Narrow"/>
                <a:sym typeface="PT Sans Narrow"/>
              </a:rPr>
              <a:t> </a:t>
            </a:r>
            <a:r>
              <a:rPr lang="en" sz="3000" b="1" u="sng">
                <a:solidFill>
                  <a:schemeClr val="hlink"/>
                </a:solidFill>
                <a:latin typeface="PT Sans Narrow"/>
                <a:ea typeface="PT Sans Narrow"/>
                <a:cs typeface="PT Sans Narrow"/>
                <a:sym typeface="PT Sans Narrow"/>
                <a:hlinkClick r:id="rId3"/>
              </a:rPr>
              <a:t>Click Here</a:t>
            </a:r>
            <a:endParaRPr sz="3000" b="1" u="sng">
              <a:solidFill>
                <a:srgbClr val="FF0000"/>
              </a:solidFill>
              <a:latin typeface="PT Sans Narrow"/>
              <a:ea typeface="PT Sans Narrow"/>
              <a:cs typeface="PT Sans Narrow"/>
              <a:sym typeface="PT Sans Narrow"/>
            </a:endParaRPr>
          </a:p>
          <a:p>
            <a:pPr marL="0" lvl="0" indent="0" algn="l" rtl="0">
              <a:spcBef>
                <a:spcPts val="0"/>
              </a:spcBef>
              <a:spcAft>
                <a:spcPts val="0"/>
              </a:spcAft>
              <a:buNone/>
            </a:pPr>
            <a:endParaRPr sz="3000" b="1" u="sng">
              <a:solidFill>
                <a:srgbClr val="FF0000"/>
              </a:solidFill>
              <a:latin typeface="PT Sans Narrow"/>
              <a:ea typeface="PT Sans Narrow"/>
              <a:cs typeface="PT Sans Narrow"/>
              <a:sym typeface="PT Sans Narrow"/>
            </a:endParaRPr>
          </a:p>
          <a:p>
            <a:pPr marL="0" lvl="0" indent="0" algn="l" rtl="0">
              <a:spcBef>
                <a:spcPts val="0"/>
              </a:spcBef>
              <a:spcAft>
                <a:spcPts val="0"/>
              </a:spcAft>
              <a:buNone/>
            </a:pPr>
            <a:endParaRPr sz="3000">
              <a:latin typeface="PT Sans Narrow"/>
              <a:ea typeface="PT Sans Narrow"/>
              <a:cs typeface="PT Sans Narrow"/>
              <a:sym typeface="PT Sans Narrow"/>
            </a:endParaRPr>
          </a:p>
          <a:p>
            <a:pPr marL="0" lvl="0" indent="0" algn="l" rtl="0">
              <a:spcBef>
                <a:spcPts val="0"/>
              </a:spcBef>
              <a:spcAft>
                <a:spcPts val="0"/>
              </a:spcAft>
              <a:buNone/>
            </a:pPr>
            <a:endParaRPr sz="3000">
              <a:latin typeface="PT Sans Narrow"/>
              <a:ea typeface="PT Sans Narrow"/>
              <a:cs typeface="PT Sans Narrow"/>
              <a:sym typeface="PT Sans Narrow"/>
            </a:endParaRPr>
          </a:p>
          <a:p>
            <a:pPr marL="0" lvl="0" indent="0" algn="l" rtl="0">
              <a:spcBef>
                <a:spcPts val="0"/>
              </a:spcBef>
              <a:spcAft>
                <a:spcPts val="0"/>
              </a:spcAft>
              <a:buNone/>
            </a:pPr>
            <a:endParaRPr sz="3000">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3000">
              <a:latin typeface="PT Sans Narrow"/>
              <a:ea typeface="PT Sans Narrow"/>
              <a:cs typeface="PT Sans Narrow"/>
              <a:sym typeface="PT Sans Narrow"/>
            </a:endParaRPr>
          </a:p>
          <a:p>
            <a:pPr marL="0" marR="0" lvl="0" indent="0" algn="l" rtl="0">
              <a:spcBef>
                <a:spcPts val="0"/>
              </a:spcBef>
              <a:spcAft>
                <a:spcPts val="0"/>
              </a:spcAft>
              <a:buNone/>
            </a:pPr>
            <a:endParaRPr sz="2000">
              <a:latin typeface="Century Gothic"/>
              <a:ea typeface="Century Gothic"/>
              <a:cs typeface="Century Gothic"/>
              <a:sym typeface="Century Gothic"/>
            </a:endParaRPr>
          </a:p>
        </p:txBody>
      </p:sp>
      <p:sp>
        <p:nvSpPr>
          <p:cNvPr id="423" name="Google Shape;423;p39"/>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FFC000"/>
                </a:solidFill>
                <a:latin typeface="Century Gothic"/>
                <a:ea typeface="Century Gothic"/>
                <a:cs typeface="Century Gothic"/>
                <a:sym typeface="Century Gothic"/>
              </a:rPr>
              <a:t>2</a:t>
            </a:r>
            <a:endParaRPr/>
          </a:p>
        </p:txBody>
      </p:sp>
      <p:sp>
        <p:nvSpPr>
          <p:cNvPr id="424" name="Google Shape;424;p39">
            <a:hlinkClick r:id="rId4"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25" name="Google Shape;425;p39" descr="There are many benefits to using renewable energy resources, but what is it exactly? From solar to wind, find out more about alternative energy, the fastest-growing source of energy in the world—and how we can use it to combat climate change.&#10;➡ Subscribe: http://bit.ly/NatGeoSubscribe&#10;&#10;About National Geographic:&#10;National Geographic is the world's premium destination for science, exploration, and adventure. Through their world-class scientists, photographers, journalists, and filmmakers, Nat Geo gets you closer to the stories that matter and past the edge of what's possible.&#10;&#10;Get More National Geographic:&#10;Official Site: http://bit.ly/NatGeoOfficialSite&#10;Facebook: http://bit.ly/FBNatGeo&#10;Twitter: http://bit.ly/NatGeoTwitter&#10;Instagram: http://bit.ly/NatGeoInsta&#10;&#10;Select footage courtesy NASA&#10;https://svs.gsfc.nasa.gov/cgi-bin/details.cgi?aid=11056&#10;&#10;Read more in &quot;Renewable energy, explained&quot;&#10;https://on.natgeo.com/2I5gp3L&#10;&#10;Renewable Energy 101 | National Geographic &#10;https://youtu.be/1kUE0BZtTRc&#10;&#10;National Geographic&#10;https://www.youtube.com/natgeo" title="Renewable Energy 101 | National Geographic">
            <a:hlinkClick r:id="rId5"/>
          </p:cNvPr>
          <p:cNvPicPr preferRelativeResize="0"/>
          <p:nvPr/>
        </p:nvPicPr>
        <p:blipFill>
          <a:blip r:embed="rId6">
            <a:alphaModFix/>
          </a:blip>
          <a:stretch>
            <a:fillRect/>
          </a:stretch>
        </p:blipFill>
        <p:spPr>
          <a:xfrm>
            <a:off x="3437425" y="3822449"/>
            <a:ext cx="3408400" cy="2556300"/>
          </a:xfrm>
          <a:prstGeom prst="rect">
            <a:avLst/>
          </a:prstGeom>
          <a:noFill/>
          <a:ln>
            <a:noFill/>
          </a:ln>
        </p:spPr>
      </p:pic>
      <p:pic>
        <p:nvPicPr>
          <p:cNvPr id="426" name="Google Shape;426;p39" descr="Animated correspondent &quot;Little Lee Patrick Sullivan&quot; follows electricity from its source to the light bulb in your home, explaining different fuels, thermal power generation, transmission and the grid." title="Energy 101: Electricity Generation">
            <a:hlinkClick r:id="rId7"/>
          </p:cNvPr>
          <p:cNvPicPr preferRelativeResize="0"/>
          <p:nvPr/>
        </p:nvPicPr>
        <p:blipFill>
          <a:blip r:embed="rId8">
            <a:alphaModFix/>
          </a:blip>
          <a:stretch>
            <a:fillRect/>
          </a:stretch>
        </p:blipFill>
        <p:spPr>
          <a:xfrm>
            <a:off x="7486850" y="3822443"/>
            <a:ext cx="3408400" cy="2556307"/>
          </a:xfrm>
          <a:prstGeom prst="rect">
            <a:avLst/>
          </a:prstGeom>
          <a:noFill/>
          <a:ln>
            <a:noFill/>
          </a:ln>
        </p:spPr>
      </p:pic>
      <p:pic>
        <p:nvPicPr>
          <p:cNvPr id="427" name="Google Shape;427;p39"/>
          <p:cNvPicPr preferRelativeResize="0"/>
          <p:nvPr/>
        </p:nvPicPr>
        <p:blipFill>
          <a:blip r:embed="rId9">
            <a:alphaModFix/>
          </a:blip>
          <a:stretch>
            <a:fillRect/>
          </a:stretch>
        </p:blipFill>
        <p:spPr>
          <a:xfrm>
            <a:off x="335350" y="3008187"/>
            <a:ext cx="2286000" cy="2286000"/>
          </a:xfrm>
          <a:prstGeom prst="rect">
            <a:avLst/>
          </a:prstGeom>
          <a:noFill/>
          <a:ln>
            <a:noFill/>
          </a:ln>
        </p:spPr>
      </p:pic>
      <p:pic>
        <p:nvPicPr>
          <p:cNvPr id="428" name="Google Shape;428;p39" descr="Contact &quot;Must watch this hot video here&quot; through Facebook Messenger"/>
          <p:cNvPicPr preferRelativeResize="0"/>
          <p:nvPr/>
        </p:nvPicPr>
        <p:blipFill>
          <a:blip r:embed="rId10">
            <a:alphaModFix/>
          </a:blip>
          <a:stretch>
            <a:fillRect/>
          </a:stretch>
        </p:blipFill>
        <p:spPr>
          <a:xfrm>
            <a:off x="3833075" y="3023676"/>
            <a:ext cx="2695500" cy="810624"/>
          </a:xfrm>
          <a:prstGeom prst="rect">
            <a:avLst/>
          </a:prstGeom>
          <a:noFill/>
          <a:ln>
            <a:noFill/>
          </a:ln>
        </p:spPr>
      </p:pic>
      <p:pic>
        <p:nvPicPr>
          <p:cNvPr id="429" name="Google Shape;429;p39" descr="Contact &quot;Must watch this hot video here&quot; through Facebook Messenger"/>
          <p:cNvPicPr preferRelativeResize="0"/>
          <p:nvPr/>
        </p:nvPicPr>
        <p:blipFill>
          <a:blip r:embed="rId10">
            <a:alphaModFix/>
          </a:blip>
          <a:stretch>
            <a:fillRect/>
          </a:stretch>
        </p:blipFill>
        <p:spPr>
          <a:xfrm>
            <a:off x="7843300" y="3023676"/>
            <a:ext cx="2695500" cy="81062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Google Shape;434;p40"/>
          <p:cNvSpPr txBox="1"/>
          <p:nvPr/>
        </p:nvSpPr>
        <p:spPr>
          <a:xfrm>
            <a:off x="296144" y="1225347"/>
            <a:ext cx="2454000" cy="451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3200" b="1">
                <a:solidFill>
                  <a:srgbClr val="000000"/>
                </a:solidFill>
                <a:latin typeface="Century Gothic"/>
                <a:ea typeface="Century Gothic"/>
                <a:cs typeface="Century Gothic"/>
                <a:sym typeface="Century Gothic"/>
              </a:rPr>
              <a:t>MONDAY</a:t>
            </a:r>
            <a:endParaRPr/>
          </a:p>
        </p:txBody>
      </p:sp>
      <p:sp>
        <p:nvSpPr>
          <p:cNvPr id="435" name="Google Shape;435;p40"/>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600">
                <a:latin typeface="Century Gothic"/>
                <a:ea typeface="Century Gothic"/>
                <a:cs typeface="Century Gothic"/>
                <a:sym typeface="Century Gothic"/>
              </a:rPr>
              <a:t>May 4th</a:t>
            </a:r>
            <a:endParaRPr/>
          </a:p>
        </p:txBody>
      </p:sp>
      <p:sp>
        <p:nvSpPr>
          <p:cNvPr id="436" name="Google Shape;436;p40"/>
          <p:cNvSpPr txBox="1"/>
          <p:nvPr/>
        </p:nvSpPr>
        <p:spPr>
          <a:xfrm>
            <a:off x="179293" y="2569887"/>
            <a:ext cx="2695500" cy="1200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Arial"/>
              <a:buNone/>
            </a:pPr>
            <a:endParaRPr/>
          </a:p>
        </p:txBody>
      </p:sp>
      <p:sp>
        <p:nvSpPr>
          <p:cNvPr id="437" name="Google Shape;437;p40"/>
          <p:cNvSpPr txBox="1"/>
          <p:nvPr/>
        </p:nvSpPr>
        <p:spPr>
          <a:xfrm>
            <a:off x="3319925" y="663375"/>
            <a:ext cx="68259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FFC000"/>
                </a:solidFill>
                <a:latin typeface="Century Gothic"/>
                <a:ea typeface="Century Gothic"/>
                <a:cs typeface="Century Gothic"/>
                <a:sym typeface="Century Gothic"/>
              </a:rPr>
              <a:t>LESSON 2 | Writing Activity</a:t>
            </a:r>
            <a:endParaRPr/>
          </a:p>
        </p:txBody>
      </p:sp>
      <p:sp>
        <p:nvSpPr>
          <p:cNvPr id="438" name="Google Shape;438;p40"/>
          <p:cNvSpPr txBox="1"/>
          <p:nvPr/>
        </p:nvSpPr>
        <p:spPr>
          <a:xfrm>
            <a:off x="3319925" y="1393102"/>
            <a:ext cx="8319300" cy="2813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100"/>
              <a:buFont typeface="Arial"/>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3000">
                <a:solidFill>
                  <a:schemeClr val="dk1"/>
                </a:solidFill>
                <a:latin typeface="PT Sans Narrow"/>
                <a:ea typeface="PT Sans Narrow"/>
                <a:cs typeface="PT Sans Narrow"/>
                <a:sym typeface="PT Sans Narrow"/>
              </a:rPr>
              <a:t>Complete the following activity. Read these instructions carefully! </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a:solidFill>
                <a:schemeClr val="dk1"/>
              </a:solidFill>
              <a:latin typeface="PT Sans Narrow"/>
              <a:ea typeface="PT Sans Narrow"/>
              <a:cs typeface="PT Sans Narrow"/>
              <a:sym typeface="PT Sans Narrow"/>
            </a:endParaRPr>
          </a:p>
          <a:p>
            <a:pPr marL="457200" lvl="0" indent="-419100" algn="l" rtl="0">
              <a:spcBef>
                <a:spcPts val="0"/>
              </a:spcBef>
              <a:spcAft>
                <a:spcPts val="0"/>
              </a:spcAft>
              <a:buSzPts val="3000"/>
              <a:buFont typeface="PT Sans Narrow"/>
              <a:buChar char="●"/>
            </a:pPr>
            <a:r>
              <a:rPr lang="en" sz="3000">
                <a:solidFill>
                  <a:schemeClr val="dk1"/>
                </a:solidFill>
                <a:latin typeface="PT Sans Narrow"/>
                <a:ea typeface="PT Sans Narrow"/>
                <a:cs typeface="PT Sans Narrow"/>
                <a:sym typeface="PT Sans Narrow"/>
              </a:rPr>
              <a:t>First open up </a:t>
            </a:r>
            <a:r>
              <a:rPr lang="en" sz="3000" u="sng">
                <a:solidFill>
                  <a:schemeClr val="hlink"/>
                </a:solidFill>
                <a:latin typeface="PT Sans Narrow"/>
                <a:ea typeface="PT Sans Narrow"/>
                <a:cs typeface="PT Sans Narrow"/>
                <a:sym typeface="PT Sans Narrow"/>
                <a:hlinkClick r:id="rId3"/>
              </a:rPr>
              <a:t>this</a:t>
            </a:r>
            <a:r>
              <a:rPr lang="en" sz="3000">
                <a:solidFill>
                  <a:schemeClr val="dk1"/>
                </a:solidFill>
                <a:latin typeface="PT Sans Narrow"/>
                <a:ea typeface="PT Sans Narrow"/>
                <a:cs typeface="PT Sans Narrow"/>
                <a:sym typeface="PT Sans Narrow"/>
              </a:rPr>
              <a:t> document, then </a:t>
            </a:r>
            <a:r>
              <a:rPr lang="en" sz="3000" b="1">
                <a:solidFill>
                  <a:schemeClr val="dk1"/>
                </a:solidFill>
                <a:latin typeface="PT Sans Narrow"/>
                <a:ea typeface="PT Sans Narrow"/>
                <a:cs typeface="PT Sans Narrow"/>
                <a:sym typeface="PT Sans Narrow"/>
              </a:rPr>
              <a:t>make a copy</a:t>
            </a:r>
            <a:endParaRPr sz="3000">
              <a:solidFill>
                <a:schemeClr val="dk1"/>
              </a:solidFill>
              <a:latin typeface="PT Sans Narrow"/>
              <a:ea typeface="PT Sans Narrow"/>
              <a:cs typeface="PT Sans Narrow"/>
              <a:sym typeface="PT Sans Narrow"/>
            </a:endParaRPr>
          </a:p>
          <a:p>
            <a:pPr marL="457200" lvl="0" indent="-419100" algn="l" rtl="0">
              <a:spcBef>
                <a:spcPts val="0"/>
              </a:spcBef>
              <a:spcAft>
                <a:spcPts val="0"/>
              </a:spcAft>
              <a:buSzPts val="3000"/>
              <a:buFont typeface="PT Sans Narrow"/>
              <a:buChar char="●"/>
            </a:pPr>
            <a:r>
              <a:rPr lang="en" sz="3000">
                <a:solidFill>
                  <a:schemeClr val="dk1"/>
                </a:solidFill>
                <a:latin typeface="PT Sans Narrow"/>
                <a:ea typeface="PT Sans Narrow"/>
                <a:cs typeface="PT Sans Narrow"/>
                <a:sym typeface="PT Sans Narrow"/>
              </a:rPr>
              <a:t>Title it - Name: Sources Of Energy </a:t>
            </a:r>
            <a:r>
              <a:rPr lang="en" sz="2000">
                <a:solidFill>
                  <a:schemeClr val="dk1"/>
                </a:solidFill>
                <a:latin typeface="PT Sans Narrow"/>
                <a:ea typeface="PT Sans Narrow"/>
                <a:cs typeface="PT Sans Narrow"/>
                <a:sym typeface="PT Sans Narrow"/>
              </a:rPr>
              <a:t>(ex. Lauren - Sources of Energy)</a:t>
            </a:r>
            <a:endParaRPr sz="2000">
              <a:solidFill>
                <a:schemeClr val="dk1"/>
              </a:solidFill>
              <a:latin typeface="PT Sans Narrow"/>
              <a:ea typeface="PT Sans Narrow"/>
              <a:cs typeface="PT Sans Narrow"/>
              <a:sym typeface="PT Sans Narrow"/>
            </a:endParaRPr>
          </a:p>
          <a:p>
            <a:pPr marL="457200" lvl="0" indent="-419100" algn="l" rtl="0">
              <a:spcBef>
                <a:spcPts val="0"/>
              </a:spcBef>
              <a:spcAft>
                <a:spcPts val="0"/>
              </a:spcAft>
              <a:buSzPts val="3000"/>
              <a:buFont typeface="PT Sans Narrow"/>
              <a:buChar char="●"/>
            </a:pPr>
            <a:r>
              <a:rPr lang="en" sz="3000">
                <a:solidFill>
                  <a:schemeClr val="dk1"/>
                </a:solidFill>
                <a:latin typeface="PT Sans Narrow"/>
                <a:ea typeface="PT Sans Narrow"/>
                <a:cs typeface="PT Sans Narrow"/>
                <a:sym typeface="PT Sans Narrow"/>
              </a:rPr>
              <a:t>Complete the questions</a:t>
            </a:r>
            <a:endParaRPr sz="3000">
              <a:solidFill>
                <a:schemeClr val="dk1"/>
              </a:solidFill>
              <a:latin typeface="PT Sans Narrow"/>
              <a:ea typeface="PT Sans Narrow"/>
              <a:cs typeface="PT Sans Narrow"/>
              <a:sym typeface="PT Sans Narrow"/>
            </a:endParaRPr>
          </a:p>
          <a:p>
            <a:pPr marL="457200" lvl="0" indent="-419100" algn="l" rtl="0">
              <a:spcBef>
                <a:spcPts val="0"/>
              </a:spcBef>
              <a:spcAft>
                <a:spcPts val="0"/>
              </a:spcAft>
              <a:buClr>
                <a:schemeClr val="dk1"/>
              </a:buClr>
              <a:buSzPts val="3000"/>
              <a:buFont typeface="PT Sans Narrow"/>
              <a:buChar char="●"/>
            </a:pPr>
            <a:r>
              <a:rPr lang="en" sz="3000">
                <a:solidFill>
                  <a:schemeClr val="dk1"/>
                </a:solidFill>
                <a:latin typeface="PT Sans Narrow"/>
                <a:ea typeface="PT Sans Narrow"/>
                <a:cs typeface="PT Sans Narrow"/>
                <a:sym typeface="PT Sans Narrow"/>
              </a:rPr>
              <a:t>When done click on share</a:t>
            </a:r>
            <a:endParaRPr sz="3000">
              <a:solidFill>
                <a:schemeClr val="dk1"/>
              </a:solidFill>
              <a:latin typeface="PT Sans Narrow"/>
              <a:ea typeface="PT Sans Narrow"/>
              <a:cs typeface="PT Sans Narrow"/>
              <a:sym typeface="PT Sans Narrow"/>
            </a:endParaRPr>
          </a:p>
          <a:p>
            <a:pPr marL="457200" lvl="0" indent="-419100" algn="l" rtl="0">
              <a:spcBef>
                <a:spcPts val="0"/>
              </a:spcBef>
              <a:spcAft>
                <a:spcPts val="0"/>
              </a:spcAft>
              <a:buClr>
                <a:schemeClr val="dk1"/>
              </a:buClr>
              <a:buSzPts val="3000"/>
              <a:buFont typeface="PT Sans Narrow"/>
              <a:buChar char="●"/>
            </a:pPr>
            <a:r>
              <a:rPr lang="en" sz="3000">
                <a:solidFill>
                  <a:schemeClr val="dk1"/>
                </a:solidFill>
                <a:latin typeface="PT Sans Narrow"/>
                <a:ea typeface="PT Sans Narrow"/>
                <a:cs typeface="PT Sans Narrow"/>
                <a:sym typeface="PT Sans Narrow"/>
              </a:rPr>
              <a:t>Then click on shareable link</a:t>
            </a:r>
            <a:endParaRPr sz="3000">
              <a:solidFill>
                <a:schemeClr val="dk1"/>
              </a:solidFill>
              <a:latin typeface="PT Sans Narrow"/>
              <a:ea typeface="PT Sans Narrow"/>
              <a:cs typeface="PT Sans Narrow"/>
              <a:sym typeface="PT Sans Narrow"/>
            </a:endParaRPr>
          </a:p>
          <a:p>
            <a:pPr marL="457200" lvl="0" indent="-419100" algn="l" rtl="0">
              <a:spcBef>
                <a:spcPts val="0"/>
              </a:spcBef>
              <a:spcAft>
                <a:spcPts val="0"/>
              </a:spcAft>
              <a:buClr>
                <a:schemeClr val="dk1"/>
              </a:buClr>
              <a:buSzPts val="3000"/>
              <a:buFont typeface="PT Sans Narrow"/>
              <a:buChar char="●"/>
            </a:pPr>
            <a:r>
              <a:rPr lang="en" sz="3000">
                <a:solidFill>
                  <a:schemeClr val="dk1"/>
                </a:solidFill>
                <a:latin typeface="PT Sans Narrow"/>
                <a:ea typeface="PT Sans Narrow"/>
                <a:cs typeface="PT Sans Narrow"/>
                <a:sym typeface="PT Sans Narrow"/>
              </a:rPr>
              <a:t>Finally, copy link and paste it on the next slide</a:t>
            </a:r>
            <a:endParaRPr sz="3000">
              <a:solidFill>
                <a:schemeClr val="dk1"/>
              </a:solidFill>
              <a:latin typeface="PT Sans Narrow"/>
              <a:ea typeface="PT Sans Narrow"/>
              <a:cs typeface="PT Sans Narrow"/>
              <a:sym typeface="PT Sans Narrow"/>
            </a:endParaRPr>
          </a:p>
        </p:txBody>
      </p:sp>
      <p:sp>
        <p:nvSpPr>
          <p:cNvPr id="439" name="Google Shape;439;p40"/>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FFC000"/>
                </a:solidFill>
                <a:latin typeface="Century Gothic"/>
                <a:ea typeface="Century Gothic"/>
                <a:cs typeface="Century Gothic"/>
                <a:sym typeface="Century Gothic"/>
              </a:rPr>
              <a:t>2</a:t>
            </a:r>
            <a:endParaRPr/>
          </a:p>
        </p:txBody>
      </p:sp>
      <p:sp>
        <p:nvSpPr>
          <p:cNvPr id="440" name="Google Shape;440;p40">
            <a:hlinkClick r:id="rId4"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41" name="Google Shape;441;p40"/>
          <p:cNvPicPr preferRelativeResize="0"/>
          <p:nvPr/>
        </p:nvPicPr>
        <p:blipFill>
          <a:blip r:embed="rId5">
            <a:alphaModFix/>
          </a:blip>
          <a:stretch>
            <a:fillRect/>
          </a:stretch>
        </p:blipFill>
        <p:spPr>
          <a:xfrm>
            <a:off x="9992188" y="3989375"/>
            <a:ext cx="1566233" cy="2222450"/>
          </a:xfrm>
          <a:prstGeom prst="rect">
            <a:avLst/>
          </a:prstGeom>
          <a:noFill/>
          <a:ln>
            <a:noFill/>
          </a:ln>
        </p:spPr>
      </p:pic>
      <p:pic>
        <p:nvPicPr>
          <p:cNvPr id="442" name="Google Shape;442;p40"/>
          <p:cNvPicPr preferRelativeResize="0"/>
          <p:nvPr/>
        </p:nvPicPr>
        <p:blipFill>
          <a:blip r:embed="rId6">
            <a:alphaModFix/>
          </a:blip>
          <a:stretch>
            <a:fillRect/>
          </a:stretch>
        </p:blipFill>
        <p:spPr>
          <a:xfrm>
            <a:off x="335350" y="3008187"/>
            <a:ext cx="2286000" cy="2286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Google Shape;447;p41"/>
          <p:cNvSpPr txBox="1"/>
          <p:nvPr/>
        </p:nvSpPr>
        <p:spPr>
          <a:xfrm>
            <a:off x="306200" y="372733"/>
            <a:ext cx="11204400" cy="982800"/>
          </a:xfrm>
          <a:prstGeom prst="rect">
            <a:avLst/>
          </a:prstGeom>
          <a:solidFill>
            <a:srgbClr val="FFFF00"/>
          </a:solidFill>
          <a:ln w="19050" cap="flat" cmpd="sng">
            <a:solidFill>
              <a:srgbClr val="000000"/>
            </a:solidFill>
            <a:prstDash val="solid"/>
            <a:round/>
            <a:headEnd type="none" w="sm" len="sm"/>
            <a:tailEnd type="none" w="sm" len="sm"/>
          </a:ln>
        </p:spPr>
        <p:txBody>
          <a:bodyPr spcFirstLastPara="1" wrap="square" lIns="121900" tIns="121900" rIns="121900" bIns="121900" anchor="t" anchorCtr="0">
            <a:noAutofit/>
          </a:bodyPr>
          <a:lstStyle/>
          <a:p>
            <a:pPr marL="0" lvl="0" indent="0" algn="l" rtl="0">
              <a:spcBef>
                <a:spcPts val="0"/>
              </a:spcBef>
              <a:spcAft>
                <a:spcPts val="0"/>
              </a:spcAft>
              <a:buNone/>
            </a:pPr>
            <a:r>
              <a:rPr lang="en" sz="4000">
                <a:latin typeface="PT Sans Narrow"/>
                <a:ea typeface="PT Sans Narrow"/>
                <a:cs typeface="PT Sans Narrow"/>
                <a:sym typeface="PT Sans Narrow"/>
              </a:rPr>
              <a:t>Monday - Sources of Energy Slide</a:t>
            </a:r>
            <a:endParaRPr sz="4000">
              <a:latin typeface="PT Sans Narrow"/>
              <a:ea typeface="PT Sans Narrow"/>
              <a:cs typeface="PT Sans Narrow"/>
              <a:sym typeface="PT Sans Narrow"/>
            </a:endParaRPr>
          </a:p>
        </p:txBody>
      </p:sp>
      <p:sp>
        <p:nvSpPr>
          <p:cNvPr id="448" name="Google Shape;448;p41"/>
          <p:cNvSpPr txBox="1"/>
          <p:nvPr/>
        </p:nvSpPr>
        <p:spPr>
          <a:xfrm>
            <a:off x="546467" y="1945267"/>
            <a:ext cx="10745700" cy="41496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 sz="3000">
                <a:latin typeface="PT Sans Narrow"/>
                <a:ea typeface="PT Sans Narrow"/>
                <a:cs typeface="PT Sans Narrow"/>
                <a:sym typeface="PT Sans Narrow"/>
              </a:rPr>
              <a:t>Insert your link to “</a:t>
            </a:r>
            <a:r>
              <a:rPr lang="en" sz="3000" b="1" u="sng">
                <a:solidFill>
                  <a:schemeClr val="dk1"/>
                </a:solidFill>
                <a:latin typeface="PT Sans Narrow"/>
                <a:ea typeface="PT Sans Narrow"/>
                <a:cs typeface="PT Sans Narrow"/>
                <a:sym typeface="PT Sans Narrow"/>
              </a:rPr>
              <a:t>Renewable and Nonrenewable Resources” </a:t>
            </a:r>
            <a:r>
              <a:rPr lang="en" sz="3000">
                <a:solidFill>
                  <a:schemeClr val="dk1"/>
                </a:solidFill>
                <a:latin typeface="PT Sans Narrow"/>
                <a:ea typeface="PT Sans Narrow"/>
                <a:cs typeface="PT Sans Narrow"/>
                <a:sym typeface="PT Sans Narrow"/>
              </a:rPr>
              <a:t> here:</a:t>
            </a:r>
            <a:endParaRPr sz="3000">
              <a:latin typeface="PT Sans Narrow"/>
              <a:ea typeface="PT Sans Narrow"/>
              <a:cs typeface="PT Sans Narrow"/>
              <a:sym typeface="PT Sans Narrow"/>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24"/>
          <p:cNvSpPr txBox="1"/>
          <p:nvPr/>
        </p:nvSpPr>
        <p:spPr>
          <a:xfrm>
            <a:off x="415650" y="191052"/>
            <a:ext cx="11360700" cy="906300"/>
          </a:xfrm>
          <a:prstGeom prst="rect">
            <a:avLst/>
          </a:prstGeom>
          <a:solidFill>
            <a:srgbClr val="FF00FF"/>
          </a:solidFill>
          <a:ln w="28575" cap="flat" cmpd="sng">
            <a:solidFill>
              <a:srgbClr val="000000"/>
            </a:solidFill>
            <a:prstDash val="solid"/>
            <a:round/>
            <a:headEnd type="none" w="sm" len="sm"/>
            <a:tailEnd type="none" w="sm" len="sm"/>
          </a:ln>
        </p:spPr>
        <p:txBody>
          <a:bodyPr spcFirstLastPara="1" wrap="square" lIns="121900" tIns="121900" rIns="121900" bIns="121900" anchor="t" anchorCtr="0">
            <a:noAutofit/>
          </a:bodyPr>
          <a:lstStyle/>
          <a:p>
            <a:pPr marL="0" lvl="0" indent="0" algn="l" rtl="0">
              <a:spcBef>
                <a:spcPts val="0"/>
              </a:spcBef>
              <a:spcAft>
                <a:spcPts val="0"/>
              </a:spcAft>
              <a:buNone/>
            </a:pPr>
            <a:r>
              <a:rPr lang="en" sz="4800">
                <a:latin typeface="PT Sans Narrow"/>
                <a:ea typeface="PT Sans Narrow"/>
                <a:cs typeface="PT Sans Narrow"/>
                <a:sym typeface="PT Sans Narrow"/>
              </a:rPr>
              <a:t>Check out these video instructions:</a:t>
            </a:r>
            <a:endParaRPr sz="4800">
              <a:solidFill>
                <a:srgbClr val="000000"/>
              </a:solidFill>
              <a:latin typeface="PT Sans Narrow"/>
              <a:ea typeface="PT Sans Narrow"/>
              <a:cs typeface="PT Sans Narrow"/>
              <a:sym typeface="PT Sans Narrow"/>
            </a:endParaRPr>
          </a:p>
        </p:txBody>
      </p:sp>
      <p:pic>
        <p:nvPicPr>
          <p:cNvPr id="245" name="Google Shape;245;p24" title="Week 3 and 4 Instructional Video .webm">
            <a:hlinkClick r:id="rId3"/>
          </p:cNvPr>
          <p:cNvPicPr preferRelativeResize="0"/>
          <p:nvPr/>
        </p:nvPicPr>
        <p:blipFill>
          <a:blip r:embed="rId4">
            <a:alphaModFix/>
          </a:blip>
          <a:stretch>
            <a:fillRect/>
          </a:stretch>
        </p:blipFill>
        <p:spPr>
          <a:xfrm>
            <a:off x="863912" y="1249750"/>
            <a:ext cx="9982362" cy="560825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Google Shape;453;p42"/>
          <p:cNvSpPr txBox="1"/>
          <p:nvPr/>
        </p:nvSpPr>
        <p:spPr>
          <a:xfrm>
            <a:off x="296144" y="1158624"/>
            <a:ext cx="2454000" cy="5847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3200" b="1">
                <a:solidFill>
                  <a:srgbClr val="000000"/>
                </a:solidFill>
                <a:latin typeface="Century Gothic"/>
                <a:ea typeface="Century Gothic"/>
                <a:cs typeface="Century Gothic"/>
                <a:sym typeface="Century Gothic"/>
              </a:rPr>
              <a:t>TUESDAY</a:t>
            </a:r>
            <a:endParaRPr/>
          </a:p>
        </p:txBody>
      </p:sp>
      <p:sp>
        <p:nvSpPr>
          <p:cNvPr id="454" name="Google Shape;454;p42"/>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600">
                <a:latin typeface="Century Gothic"/>
                <a:ea typeface="Century Gothic"/>
                <a:cs typeface="Century Gothic"/>
                <a:sym typeface="Century Gothic"/>
              </a:rPr>
              <a:t>May 5th</a:t>
            </a:r>
            <a:endParaRPr/>
          </a:p>
        </p:txBody>
      </p:sp>
      <p:sp>
        <p:nvSpPr>
          <p:cNvPr id="455" name="Google Shape;455;p42"/>
          <p:cNvSpPr txBox="1"/>
          <p:nvPr/>
        </p:nvSpPr>
        <p:spPr>
          <a:xfrm>
            <a:off x="3319925" y="663375"/>
            <a:ext cx="68145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FF6E00"/>
                </a:solidFill>
                <a:latin typeface="Century Gothic"/>
                <a:ea typeface="Century Gothic"/>
                <a:cs typeface="Century Gothic"/>
                <a:sym typeface="Century Gothic"/>
              </a:rPr>
              <a:t>LESSON</a:t>
            </a:r>
            <a:r>
              <a:rPr lang="en" sz="3200" b="1">
                <a:solidFill>
                  <a:srgbClr val="FFC000"/>
                </a:solidFill>
                <a:latin typeface="Century Gothic"/>
                <a:ea typeface="Century Gothic"/>
                <a:cs typeface="Century Gothic"/>
                <a:sym typeface="Century Gothic"/>
              </a:rPr>
              <a:t> </a:t>
            </a:r>
            <a:r>
              <a:rPr lang="en" sz="3200" b="1">
                <a:solidFill>
                  <a:srgbClr val="FF6E00"/>
                </a:solidFill>
                <a:latin typeface="Century Gothic"/>
                <a:ea typeface="Century Gothic"/>
                <a:cs typeface="Century Gothic"/>
                <a:sym typeface="Century Gothic"/>
              </a:rPr>
              <a:t>1 | Reading Activity</a:t>
            </a:r>
            <a:endParaRPr/>
          </a:p>
        </p:txBody>
      </p:sp>
      <p:sp>
        <p:nvSpPr>
          <p:cNvPr id="456" name="Google Shape;456;p42"/>
          <p:cNvSpPr txBox="1"/>
          <p:nvPr/>
        </p:nvSpPr>
        <p:spPr>
          <a:xfrm>
            <a:off x="3310962" y="1422138"/>
            <a:ext cx="8319300" cy="2862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100"/>
              <a:buFont typeface="Arial"/>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3000">
                <a:solidFill>
                  <a:schemeClr val="dk1"/>
                </a:solidFill>
                <a:latin typeface="PT Sans Narrow"/>
                <a:ea typeface="PT Sans Narrow"/>
                <a:cs typeface="PT Sans Narrow"/>
                <a:sym typeface="PT Sans Narrow"/>
              </a:rPr>
              <a:t>Read the article: “Renewable Sources of Energy” </a:t>
            </a:r>
            <a:r>
              <a:rPr lang="en" sz="3000" u="sng">
                <a:solidFill>
                  <a:schemeClr val="accent5"/>
                </a:solidFill>
                <a:latin typeface="PT Sans Narrow"/>
                <a:ea typeface="PT Sans Narrow"/>
                <a:cs typeface="PT Sans Narrow"/>
                <a:sym typeface="PT Sans Narrow"/>
                <a:hlinkClick r:id="rId3"/>
              </a:rPr>
              <a:t>Click here</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3000">
                <a:solidFill>
                  <a:schemeClr val="dk1"/>
                </a:solidFill>
                <a:latin typeface="PT Sans Narrow"/>
                <a:ea typeface="PT Sans Narrow"/>
                <a:cs typeface="PT Sans Narrow"/>
                <a:sym typeface="PT Sans Narrow"/>
              </a:rPr>
              <a:t>Show what you learned in the article by completing this Google Form “Sources Of Electricity”: </a:t>
            </a:r>
            <a:r>
              <a:rPr lang="en" sz="3000" u="sng">
                <a:solidFill>
                  <a:schemeClr val="accent5"/>
                </a:solidFill>
                <a:latin typeface="PT Sans Narrow"/>
                <a:ea typeface="PT Sans Narrow"/>
                <a:cs typeface="PT Sans Narrow"/>
                <a:sym typeface="PT Sans Narrow"/>
                <a:hlinkClick r:id="rId4"/>
              </a:rPr>
              <a:t>Click Here</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2400">
              <a:solidFill>
                <a:schemeClr val="dk1"/>
              </a:solidFill>
            </a:endParaRPr>
          </a:p>
          <a:p>
            <a:pPr marL="0" lvl="0" indent="0" algn="l" rtl="0">
              <a:spcBef>
                <a:spcPts val="0"/>
              </a:spcBef>
              <a:spcAft>
                <a:spcPts val="0"/>
              </a:spcAft>
              <a:buClr>
                <a:schemeClr val="dk1"/>
              </a:buClr>
              <a:buSzPts val="1100"/>
              <a:buFont typeface="Arial"/>
              <a:buNone/>
            </a:pPr>
            <a:endParaRPr sz="2400">
              <a:solidFill>
                <a:schemeClr val="dk1"/>
              </a:solidFill>
            </a:endParaRPr>
          </a:p>
          <a:p>
            <a:pPr marL="0" marR="0" lvl="0" indent="0" algn="l" rtl="0">
              <a:spcBef>
                <a:spcPts val="0"/>
              </a:spcBef>
              <a:spcAft>
                <a:spcPts val="0"/>
              </a:spcAft>
              <a:buClr>
                <a:srgbClr val="000000"/>
              </a:buClr>
              <a:buFont typeface="Arial"/>
              <a:buNone/>
            </a:pPr>
            <a:endParaRPr/>
          </a:p>
          <a:p>
            <a:pPr marL="0" marR="0" lvl="0" indent="0" algn="l" rtl="0">
              <a:spcBef>
                <a:spcPts val="0"/>
              </a:spcBef>
              <a:spcAft>
                <a:spcPts val="0"/>
              </a:spcAft>
              <a:buNone/>
            </a:pPr>
            <a:endParaRPr sz="2000">
              <a:solidFill>
                <a:srgbClr val="000000"/>
              </a:solidFill>
              <a:latin typeface="Century Gothic"/>
              <a:ea typeface="Century Gothic"/>
              <a:cs typeface="Century Gothic"/>
              <a:sym typeface="Century Gothic"/>
            </a:endParaRPr>
          </a:p>
        </p:txBody>
      </p:sp>
      <p:sp>
        <p:nvSpPr>
          <p:cNvPr id="457" name="Google Shape;457;p42"/>
          <p:cNvSpPr txBox="1"/>
          <p:nvPr/>
        </p:nvSpPr>
        <p:spPr>
          <a:xfrm>
            <a:off x="3980329" y="5033377"/>
            <a:ext cx="3681600" cy="7080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a:p>
        </p:txBody>
      </p:sp>
      <p:sp>
        <p:nvSpPr>
          <p:cNvPr id="458" name="Google Shape;458;p42"/>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FF6E00"/>
                </a:solidFill>
                <a:latin typeface="Century Gothic"/>
                <a:ea typeface="Century Gothic"/>
                <a:cs typeface="Century Gothic"/>
                <a:sym typeface="Century Gothic"/>
              </a:rPr>
              <a:t>2</a:t>
            </a:r>
            <a:endParaRPr>
              <a:solidFill>
                <a:srgbClr val="FF6E00"/>
              </a:solidFill>
            </a:endParaRPr>
          </a:p>
        </p:txBody>
      </p:sp>
      <p:sp>
        <p:nvSpPr>
          <p:cNvPr id="459" name="Google Shape;459;p42">
            <a:hlinkClick r:id="rId5"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60" name="Google Shape;460;p42"/>
          <p:cNvPicPr preferRelativeResize="0"/>
          <p:nvPr/>
        </p:nvPicPr>
        <p:blipFill>
          <a:blip r:embed="rId6">
            <a:alphaModFix/>
          </a:blip>
          <a:stretch>
            <a:fillRect/>
          </a:stretch>
        </p:blipFill>
        <p:spPr>
          <a:xfrm>
            <a:off x="9992188" y="3989375"/>
            <a:ext cx="1566233" cy="2222450"/>
          </a:xfrm>
          <a:prstGeom prst="rect">
            <a:avLst/>
          </a:prstGeom>
          <a:noFill/>
          <a:ln>
            <a:noFill/>
          </a:ln>
        </p:spPr>
      </p:pic>
      <p:sp>
        <p:nvSpPr>
          <p:cNvPr id="461" name="Google Shape;461;p42"/>
          <p:cNvSpPr txBox="1"/>
          <p:nvPr/>
        </p:nvSpPr>
        <p:spPr>
          <a:xfrm>
            <a:off x="179293" y="2569887"/>
            <a:ext cx="2695500" cy="12003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a:solidFill>
                <a:schemeClr val="dk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Google Shape;466;p43"/>
          <p:cNvSpPr txBox="1"/>
          <p:nvPr/>
        </p:nvSpPr>
        <p:spPr>
          <a:xfrm>
            <a:off x="296144" y="1158624"/>
            <a:ext cx="2454000" cy="5847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3200" b="1">
                <a:solidFill>
                  <a:srgbClr val="000000"/>
                </a:solidFill>
                <a:latin typeface="Century Gothic"/>
                <a:ea typeface="Century Gothic"/>
                <a:cs typeface="Century Gothic"/>
                <a:sym typeface="Century Gothic"/>
              </a:rPr>
              <a:t>TUESDAY</a:t>
            </a:r>
            <a:endParaRPr/>
          </a:p>
        </p:txBody>
      </p:sp>
      <p:sp>
        <p:nvSpPr>
          <p:cNvPr id="467" name="Google Shape;467;p43"/>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Font typeface="Arial"/>
              <a:buNone/>
            </a:pPr>
            <a:r>
              <a:rPr lang="en" sz="1600">
                <a:solidFill>
                  <a:schemeClr val="dk1"/>
                </a:solidFill>
                <a:latin typeface="Century Gothic"/>
                <a:ea typeface="Century Gothic"/>
                <a:cs typeface="Century Gothic"/>
                <a:sym typeface="Century Gothic"/>
              </a:rPr>
              <a:t>May 5th</a:t>
            </a:r>
            <a:endParaRPr>
              <a:solidFill>
                <a:schemeClr val="dk1"/>
              </a:solidFill>
            </a:endParaRPr>
          </a:p>
          <a:p>
            <a:pPr marL="0" marR="0" lvl="0" indent="0" algn="l" rtl="0">
              <a:spcBef>
                <a:spcPts val="0"/>
              </a:spcBef>
              <a:spcAft>
                <a:spcPts val="0"/>
              </a:spcAft>
              <a:buNone/>
            </a:pPr>
            <a:endParaRPr sz="1600">
              <a:latin typeface="Century Gothic"/>
              <a:ea typeface="Century Gothic"/>
              <a:cs typeface="Century Gothic"/>
              <a:sym typeface="Century Gothic"/>
            </a:endParaRPr>
          </a:p>
        </p:txBody>
      </p:sp>
      <p:sp>
        <p:nvSpPr>
          <p:cNvPr id="468" name="Google Shape;468;p43"/>
          <p:cNvSpPr txBox="1"/>
          <p:nvPr/>
        </p:nvSpPr>
        <p:spPr>
          <a:xfrm>
            <a:off x="179293" y="2569887"/>
            <a:ext cx="2695500" cy="1200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a:p>
        </p:txBody>
      </p:sp>
      <p:sp>
        <p:nvSpPr>
          <p:cNvPr id="469" name="Google Shape;469;p43"/>
          <p:cNvSpPr txBox="1"/>
          <p:nvPr/>
        </p:nvSpPr>
        <p:spPr>
          <a:xfrm>
            <a:off x="3319925" y="663375"/>
            <a:ext cx="68598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FF6E00"/>
                </a:solidFill>
                <a:latin typeface="Century Gothic"/>
                <a:ea typeface="Century Gothic"/>
                <a:cs typeface="Century Gothic"/>
                <a:sym typeface="Century Gothic"/>
              </a:rPr>
              <a:t>LESSON 2 | Writing Activity</a:t>
            </a:r>
            <a:endParaRPr/>
          </a:p>
        </p:txBody>
      </p:sp>
      <p:sp>
        <p:nvSpPr>
          <p:cNvPr id="470" name="Google Shape;470;p43"/>
          <p:cNvSpPr txBox="1"/>
          <p:nvPr/>
        </p:nvSpPr>
        <p:spPr>
          <a:xfrm>
            <a:off x="3319925" y="1422142"/>
            <a:ext cx="8319300" cy="3836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3000" b="1">
              <a:solidFill>
                <a:schemeClr val="dk1"/>
              </a:solidFill>
              <a:latin typeface="Century Gothic"/>
              <a:ea typeface="Century Gothic"/>
              <a:cs typeface="Century Gothic"/>
              <a:sym typeface="Century Gothic"/>
            </a:endParaRPr>
          </a:p>
        </p:txBody>
      </p:sp>
      <p:sp>
        <p:nvSpPr>
          <p:cNvPr id="471" name="Google Shape;471;p43"/>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FF6E00"/>
                </a:solidFill>
                <a:latin typeface="Century Gothic"/>
                <a:ea typeface="Century Gothic"/>
                <a:cs typeface="Century Gothic"/>
                <a:sym typeface="Century Gothic"/>
              </a:rPr>
              <a:t>2</a:t>
            </a:r>
            <a:endParaRPr>
              <a:solidFill>
                <a:srgbClr val="FF6E00"/>
              </a:solidFill>
            </a:endParaRPr>
          </a:p>
        </p:txBody>
      </p:sp>
      <p:sp>
        <p:nvSpPr>
          <p:cNvPr id="472" name="Google Shape;472;p43">
            <a:hlinkClick r:id="rId3"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43"/>
          <p:cNvSpPr txBox="1"/>
          <p:nvPr/>
        </p:nvSpPr>
        <p:spPr>
          <a:xfrm>
            <a:off x="175318" y="2097587"/>
            <a:ext cx="2695500" cy="12003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1800">
              <a:solidFill>
                <a:schemeClr val="dk1"/>
              </a:solidFill>
            </a:endParaRPr>
          </a:p>
        </p:txBody>
      </p:sp>
      <p:sp>
        <p:nvSpPr>
          <p:cNvPr id="474" name="Google Shape;474;p43"/>
          <p:cNvSpPr txBox="1"/>
          <p:nvPr/>
        </p:nvSpPr>
        <p:spPr>
          <a:xfrm>
            <a:off x="3401575" y="1248075"/>
            <a:ext cx="8119800" cy="518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chemeClr val="dk1"/>
                </a:solidFill>
                <a:latin typeface="PT Sans Narrow"/>
                <a:ea typeface="PT Sans Narrow"/>
                <a:cs typeface="PT Sans Narrow"/>
                <a:sym typeface="PT Sans Narrow"/>
              </a:rPr>
              <a:t>Today, and for the next few days, you are going to work on one of the activities below. You choose!</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2400">
                <a:solidFill>
                  <a:schemeClr val="dk1"/>
                </a:solidFill>
                <a:latin typeface="PT Sans Narrow"/>
                <a:ea typeface="PT Sans Narrow"/>
                <a:cs typeface="PT Sans Narrow"/>
                <a:sym typeface="PT Sans Narrow"/>
              </a:rPr>
              <a:t>My Maps Activity:</a:t>
            </a:r>
            <a:endParaRPr sz="24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2400">
              <a:solidFill>
                <a:schemeClr val="dk1"/>
              </a:solidFill>
              <a:latin typeface="PT Sans Narrow"/>
              <a:ea typeface="PT Sans Narrow"/>
              <a:cs typeface="PT Sans Narrow"/>
              <a:sym typeface="PT Sans Narrow"/>
            </a:endParaRPr>
          </a:p>
          <a:p>
            <a:pPr marL="457200" lvl="0" indent="-381000" algn="l" rtl="0">
              <a:spcBef>
                <a:spcPts val="0"/>
              </a:spcBef>
              <a:spcAft>
                <a:spcPts val="0"/>
              </a:spcAft>
              <a:buSzPts val="2400"/>
              <a:buFont typeface="PT Sans Narrow"/>
              <a:buChar char="●"/>
            </a:pPr>
            <a:r>
              <a:rPr lang="en" sz="2400">
                <a:solidFill>
                  <a:schemeClr val="dk1"/>
                </a:solidFill>
                <a:latin typeface="PT Sans Narrow"/>
                <a:ea typeface="PT Sans Narrow"/>
                <a:cs typeface="PT Sans Narrow"/>
                <a:sym typeface="PT Sans Narrow"/>
              </a:rPr>
              <a:t>For activity instructions </a:t>
            </a:r>
            <a:r>
              <a:rPr lang="en" sz="2400" u="sng">
                <a:solidFill>
                  <a:schemeClr val="accent5"/>
                </a:solidFill>
                <a:latin typeface="PT Sans Narrow"/>
                <a:ea typeface="PT Sans Narrow"/>
                <a:cs typeface="PT Sans Narrow"/>
                <a:sym typeface="PT Sans Narrow"/>
                <a:hlinkClick r:id="rId4"/>
              </a:rPr>
              <a:t>Click Here.</a:t>
            </a:r>
            <a:r>
              <a:rPr lang="en" sz="2400">
                <a:solidFill>
                  <a:schemeClr val="dk1"/>
                </a:solidFill>
                <a:latin typeface="PT Sans Narrow"/>
                <a:ea typeface="PT Sans Narrow"/>
                <a:cs typeface="PT Sans Narrow"/>
                <a:sym typeface="PT Sans Narrow"/>
              </a:rPr>
              <a:t>  </a:t>
            </a:r>
            <a:endParaRPr sz="2400">
              <a:solidFill>
                <a:schemeClr val="dk1"/>
              </a:solidFill>
              <a:latin typeface="PT Sans Narrow"/>
              <a:ea typeface="PT Sans Narrow"/>
              <a:cs typeface="PT Sans Narrow"/>
              <a:sym typeface="PT Sans Narrow"/>
            </a:endParaRPr>
          </a:p>
          <a:p>
            <a:pPr marL="457200" lvl="0" indent="-381000" algn="l" rtl="0">
              <a:spcBef>
                <a:spcPts val="0"/>
              </a:spcBef>
              <a:spcAft>
                <a:spcPts val="0"/>
              </a:spcAft>
              <a:buSzPts val="2400"/>
              <a:buFont typeface="PT Sans Narrow"/>
              <a:buChar char="●"/>
            </a:pPr>
            <a:r>
              <a:rPr lang="en" sz="2400">
                <a:solidFill>
                  <a:schemeClr val="dk1"/>
                </a:solidFill>
                <a:latin typeface="PT Sans Narrow"/>
                <a:ea typeface="PT Sans Narrow"/>
                <a:cs typeface="PT Sans Narrow"/>
                <a:sym typeface="PT Sans Narrow"/>
              </a:rPr>
              <a:t>check out this </a:t>
            </a:r>
            <a:r>
              <a:rPr lang="en" sz="2400" u="sng">
                <a:solidFill>
                  <a:schemeClr val="accent5"/>
                </a:solidFill>
                <a:latin typeface="PT Sans Narrow"/>
                <a:ea typeface="PT Sans Narrow"/>
                <a:cs typeface="PT Sans Narrow"/>
                <a:sym typeface="PT Sans Narrow"/>
                <a:hlinkClick r:id="rId5"/>
              </a:rPr>
              <a:t>example</a:t>
            </a:r>
            <a:endParaRPr sz="2400">
              <a:solidFill>
                <a:schemeClr val="dk1"/>
              </a:solidFill>
              <a:latin typeface="PT Sans Narrow"/>
              <a:ea typeface="PT Sans Narrow"/>
              <a:cs typeface="PT Sans Narrow"/>
              <a:sym typeface="PT Sans Narrow"/>
            </a:endParaRPr>
          </a:p>
          <a:p>
            <a:pPr marL="457200" lvl="0" indent="-381000" algn="l" rtl="0">
              <a:spcBef>
                <a:spcPts val="0"/>
              </a:spcBef>
              <a:spcAft>
                <a:spcPts val="0"/>
              </a:spcAft>
              <a:buSzPts val="2400"/>
              <a:buFont typeface="PT Sans Narrow"/>
              <a:buChar char="●"/>
            </a:pPr>
            <a:r>
              <a:rPr lang="en" sz="2400">
                <a:latin typeface="PT Sans Narrow"/>
                <a:ea typeface="PT Sans Narrow"/>
                <a:cs typeface="PT Sans Narrow"/>
                <a:sym typeface="PT Sans Narrow"/>
              </a:rPr>
              <a:t>If you need a refresher on how to use My Maps watch this video:</a:t>
            </a:r>
            <a:r>
              <a:rPr lang="en" sz="2400">
                <a:solidFill>
                  <a:srgbClr val="FF0000"/>
                </a:solidFill>
                <a:latin typeface="PT Sans Narrow"/>
                <a:ea typeface="PT Sans Narrow"/>
                <a:cs typeface="PT Sans Narrow"/>
                <a:sym typeface="PT Sans Narrow"/>
              </a:rPr>
              <a:t> </a:t>
            </a:r>
            <a:r>
              <a:rPr lang="en" sz="2400" u="sng">
                <a:solidFill>
                  <a:schemeClr val="accent5"/>
                </a:solidFill>
                <a:latin typeface="PT Sans Narrow"/>
                <a:ea typeface="PT Sans Narrow"/>
                <a:cs typeface="PT Sans Narrow"/>
                <a:sym typeface="PT Sans Narrow"/>
                <a:hlinkClick r:id="rId6"/>
              </a:rPr>
              <a:t>click here</a:t>
            </a:r>
            <a:endParaRPr sz="2400">
              <a:solidFill>
                <a:srgbClr val="FF0000"/>
              </a:solidFill>
              <a:latin typeface="PT Sans Narrow"/>
              <a:ea typeface="PT Sans Narrow"/>
              <a:cs typeface="PT Sans Narrow"/>
              <a:sym typeface="PT Sans Narrow"/>
            </a:endParaRPr>
          </a:p>
          <a:p>
            <a:pPr marL="0" lvl="0" indent="0" algn="l" rtl="0">
              <a:spcBef>
                <a:spcPts val="0"/>
              </a:spcBef>
              <a:spcAft>
                <a:spcPts val="0"/>
              </a:spcAft>
              <a:buNone/>
            </a:pPr>
            <a:r>
              <a:rPr lang="en" sz="2400" b="1">
                <a:solidFill>
                  <a:schemeClr val="dk1"/>
                </a:solidFill>
                <a:latin typeface="PT Sans Narrow"/>
                <a:ea typeface="PT Sans Narrow"/>
                <a:cs typeface="PT Sans Narrow"/>
                <a:sym typeface="PT Sans Narrow"/>
              </a:rPr>
              <a:t>                                                    </a:t>
            </a:r>
            <a:r>
              <a:rPr lang="en" sz="2400" b="1" u="sng">
                <a:solidFill>
                  <a:schemeClr val="dk1"/>
                </a:solidFill>
                <a:latin typeface="PT Sans Narrow"/>
                <a:ea typeface="PT Sans Narrow"/>
                <a:cs typeface="PT Sans Narrow"/>
                <a:sym typeface="PT Sans Narrow"/>
              </a:rPr>
              <a:t>OR</a:t>
            </a:r>
            <a:r>
              <a:rPr lang="en" sz="2400" b="1">
                <a:solidFill>
                  <a:schemeClr val="dk1"/>
                </a:solidFill>
                <a:latin typeface="PT Sans Narrow"/>
                <a:ea typeface="PT Sans Narrow"/>
                <a:cs typeface="PT Sans Narrow"/>
                <a:sym typeface="PT Sans Narrow"/>
              </a:rPr>
              <a:t> </a:t>
            </a:r>
            <a:endParaRPr sz="2400" b="1">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2400" b="1">
                <a:solidFill>
                  <a:schemeClr val="dk1"/>
                </a:solidFill>
                <a:latin typeface="PT Sans Narrow"/>
                <a:ea typeface="PT Sans Narrow"/>
                <a:cs typeface="PT Sans Narrow"/>
                <a:sym typeface="PT Sans Narrow"/>
              </a:rPr>
              <a:t>WeVideo Activity:</a:t>
            </a:r>
            <a:endParaRPr sz="2400" b="1">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2400">
                <a:solidFill>
                  <a:srgbClr val="0000FF"/>
                </a:solidFill>
                <a:latin typeface="PT Sans Narrow"/>
                <a:ea typeface="PT Sans Narrow"/>
                <a:cs typeface="PT Sans Narrow"/>
                <a:sym typeface="PT Sans Narrow"/>
              </a:rPr>
              <a:t>Create a We Video that teaches others about solar, hydro, geothermal, wind, biomass and tidal power. Go to tools in Edwin to open WeVideo</a:t>
            </a:r>
            <a:endParaRPr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Google Shape;479;p44"/>
          <p:cNvSpPr txBox="1"/>
          <p:nvPr/>
        </p:nvSpPr>
        <p:spPr>
          <a:xfrm>
            <a:off x="296144" y="1181708"/>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900" b="1">
                <a:solidFill>
                  <a:srgbClr val="000000"/>
                </a:solidFill>
                <a:latin typeface="Century Gothic"/>
                <a:ea typeface="Century Gothic"/>
                <a:cs typeface="Century Gothic"/>
                <a:sym typeface="Century Gothic"/>
              </a:rPr>
              <a:t>WEDNESDAY</a:t>
            </a:r>
            <a:endParaRPr/>
          </a:p>
        </p:txBody>
      </p:sp>
      <p:sp>
        <p:nvSpPr>
          <p:cNvPr id="480" name="Google Shape;480;p44"/>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600">
                <a:latin typeface="Century Gothic"/>
                <a:ea typeface="Century Gothic"/>
                <a:cs typeface="Century Gothic"/>
                <a:sym typeface="Century Gothic"/>
              </a:rPr>
              <a:t>May 6th</a:t>
            </a:r>
            <a:endParaRPr/>
          </a:p>
        </p:txBody>
      </p:sp>
      <p:sp>
        <p:nvSpPr>
          <p:cNvPr id="481" name="Google Shape;481;p44"/>
          <p:cNvSpPr txBox="1"/>
          <p:nvPr/>
        </p:nvSpPr>
        <p:spPr>
          <a:xfrm>
            <a:off x="179293" y="2569887"/>
            <a:ext cx="2695500" cy="1200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800" b="1">
              <a:solidFill>
                <a:srgbClr val="FFFFFF"/>
              </a:solidFill>
              <a:latin typeface="Century Gothic"/>
              <a:ea typeface="Century Gothic"/>
              <a:cs typeface="Century Gothic"/>
              <a:sym typeface="Century Gothic"/>
            </a:endParaRPr>
          </a:p>
          <a:p>
            <a:pPr marL="0" marR="0" lvl="0" indent="0" algn="ctr" rtl="0">
              <a:spcBef>
                <a:spcPts val="0"/>
              </a:spcBef>
              <a:spcAft>
                <a:spcPts val="0"/>
              </a:spcAft>
              <a:buNone/>
            </a:pPr>
            <a:endParaRPr sz="2800" b="1">
              <a:solidFill>
                <a:srgbClr val="FFFFFF"/>
              </a:solidFill>
              <a:latin typeface="Century Gothic"/>
              <a:ea typeface="Century Gothic"/>
              <a:cs typeface="Century Gothic"/>
              <a:sym typeface="Century Gothic"/>
            </a:endParaRPr>
          </a:p>
          <a:p>
            <a:pPr marL="0" marR="0" lvl="0" indent="0" algn="ctr" rtl="0">
              <a:spcBef>
                <a:spcPts val="0"/>
              </a:spcBef>
              <a:spcAft>
                <a:spcPts val="0"/>
              </a:spcAft>
              <a:buNone/>
            </a:pPr>
            <a:endParaRPr/>
          </a:p>
          <a:p>
            <a:pPr marL="0" marR="0" lvl="0" indent="0" algn="l" rtl="0">
              <a:spcBef>
                <a:spcPts val="0"/>
              </a:spcBef>
              <a:spcAft>
                <a:spcPts val="0"/>
              </a:spcAft>
              <a:buNone/>
            </a:pPr>
            <a:endParaRPr/>
          </a:p>
        </p:txBody>
      </p:sp>
      <p:sp>
        <p:nvSpPr>
          <p:cNvPr id="482" name="Google Shape;482;p44"/>
          <p:cNvSpPr txBox="1"/>
          <p:nvPr/>
        </p:nvSpPr>
        <p:spPr>
          <a:xfrm>
            <a:off x="3319925" y="663375"/>
            <a:ext cx="68259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C14BAA"/>
                </a:solidFill>
                <a:latin typeface="Century Gothic"/>
                <a:ea typeface="Century Gothic"/>
                <a:cs typeface="Century Gothic"/>
                <a:sym typeface="Century Gothic"/>
              </a:rPr>
              <a:t>LESSON 1 | Reading Activity</a:t>
            </a:r>
            <a:endParaRPr/>
          </a:p>
        </p:txBody>
      </p:sp>
      <p:sp>
        <p:nvSpPr>
          <p:cNvPr id="483" name="Google Shape;483;p44"/>
          <p:cNvSpPr txBox="1"/>
          <p:nvPr/>
        </p:nvSpPr>
        <p:spPr>
          <a:xfrm>
            <a:off x="3310962" y="1422138"/>
            <a:ext cx="8319300" cy="2862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3000">
                <a:solidFill>
                  <a:schemeClr val="dk1"/>
                </a:solidFill>
                <a:latin typeface="PT Sans Narrow"/>
                <a:ea typeface="PT Sans Narrow"/>
                <a:cs typeface="PT Sans Narrow"/>
                <a:sym typeface="PT Sans Narrow"/>
              </a:rPr>
              <a:t>Read the Edwin article: “Using the Electromagnetic Connection to Generate Electricity”. </a:t>
            </a:r>
            <a:r>
              <a:rPr lang="en" sz="3000" b="1" u="sng">
                <a:solidFill>
                  <a:schemeClr val="accent5"/>
                </a:solidFill>
                <a:latin typeface="PT Sans Narrow"/>
                <a:ea typeface="PT Sans Narrow"/>
                <a:cs typeface="PT Sans Narrow"/>
                <a:sym typeface="PT Sans Narrow"/>
                <a:hlinkClick r:id="rId3"/>
              </a:rPr>
              <a:t>Click Here</a:t>
            </a:r>
            <a:endParaRPr sz="3000" b="1">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3000" b="1">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3000" b="1">
                <a:solidFill>
                  <a:schemeClr val="dk1"/>
                </a:solidFill>
                <a:latin typeface="PT Sans Narrow"/>
                <a:ea typeface="PT Sans Narrow"/>
                <a:cs typeface="PT Sans Narrow"/>
                <a:sym typeface="PT Sans Narrow"/>
              </a:rPr>
              <a:t>***Don’t do questions.***</a:t>
            </a:r>
            <a:endParaRPr sz="3000" b="1">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900">
              <a:solidFill>
                <a:schemeClr val="dk1"/>
              </a:solidFill>
            </a:endParaRPr>
          </a:p>
          <a:p>
            <a:pPr marL="0" lvl="0" indent="0" algn="l" rtl="0">
              <a:spcBef>
                <a:spcPts val="0"/>
              </a:spcBef>
              <a:spcAft>
                <a:spcPts val="0"/>
              </a:spcAft>
              <a:buClr>
                <a:schemeClr val="dk1"/>
              </a:buClr>
              <a:buSzPts val="1100"/>
              <a:buFont typeface="Arial"/>
              <a:buNone/>
            </a:pPr>
            <a:endParaRPr sz="1800">
              <a:solidFill>
                <a:srgbClr val="0000FF"/>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p:txBody>
      </p:sp>
      <p:sp>
        <p:nvSpPr>
          <p:cNvPr id="484" name="Google Shape;484;p44"/>
          <p:cNvSpPr txBox="1"/>
          <p:nvPr/>
        </p:nvSpPr>
        <p:spPr>
          <a:xfrm>
            <a:off x="3980329" y="5033377"/>
            <a:ext cx="3681600" cy="7080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a:p>
        </p:txBody>
      </p:sp>
      <p:sp>
        <p:nvSpPr>
          <p:cNvPr id="485" name="Google Shape;485;p44"/>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C14BAA"/>
                </a:solidFill>
                <a:latin typeface="Century Gothic"/>
                <a:ea typeface="Century Gothic"/>
                <a:cs typeface="Century Gothic"/>
                <a:sym typeface="Century Gothic"/>
              </a:rPr>
              <a:t>2</a:t>
            </a:r>
            <a:endParaRPr>
              <a:solidFill>
                <a:srgbClr val="C14BAA"/>
              </a:solidFill>
            </a:endParaRPr>
          </a:p>
        </p:txBody>
      </p:sp>
      <p:sp>
        <p:nvSpPr>
          <p:cNvPr id="486" name="Google Shape;486;p44">
            <a:hlinkClick r:id="rId4"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87" name="Google Shape;487;p44"/>
          <p:cNvPicPr preferRelativeResize="0"/>
          <p:nvPr/>
        </p:nvPicPr>
        <p:blipFill>
          <a:blip r:embed="rId5">
            <a:alphaModFix/>
          </a:blip>
          <a:stretch>
            <a:fillRect/>
          </a:stretch>
        </p:blipFill>
        <p:spPr>
          <a:xfrm>
            <a:off x="10145813" y="4276150"/>
            <a:ext cx="1566233" cy="2222450"/>
          </a:xfrm>
          <a:prstGeom prst="rect">
            <a:avLst/>
          </a:prstGeom>
          <a:noFill/>
          <a:ln>
            <a:noFill/>
          </a:ln>
        </p:spPr>
      </p:pic>
      <p:pic>
        <p:nvPicPr>
          <p:cNvPr id="488" name="Google Shape;488;p44">
            <a:hlinkClick r:id="rId6"/>
          </p:cNvPr>
          <p:cNvPicPr preferRelativeResize="0"/>
          <p:nvPr/>
        </p:nvPicPr>
        <p:blipFill>
          <a:blip r:embed="rId7">
            <a:alphaModFix/>
          </a:blip>
          <a:stretch>
            <a:fillRect/>
          </a:stretch>
        </p:blipFill>
        <p:spPr>
          <a:xfrm>
            <a:off x="175813" y="4378271"/>
            <a:ext cx="2702475" cy="840325"/>
          </a:xfrm>
          <a:prstGeom prst="rect">
            <a:avLst/>
          </a:prstGeom>
          <a:noFill/>
          <a:ln>
            <a:noFill/>
          </a:ln>
        </p:spPr>
      </p:pic>
      <p:pic>
        <p:nvPicPr>
          <p:cNvPr id="489" name="Google Shape;489;p44" descr="Pleasant Hill Personal Trainer Shares At Home Weight Loss Exercise -"/>
          <p:cNvPicPr preferRelativeResize="0"/>
          <p:nvPr/>
        </p:nvPicPr>
        <p:blipFill>
          <a:blip r:embed="rId8">
            <a:alphaModFix/>
          </a:blip>
          <a:stretch>
            <a:fillRect/>
          </a:stretch>
        </p:blipFill>
        <p:spPr>
          <a:xfrm>
            <a:off x="175325" y="2936700"/>
            <a:ext cx="2695500" cy="13477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Google Shape;494;p45"/>
          <p:cNvSpPr txBox="1"/>
          <p:nvPr/>
        </p:nvSpPr>
        <p:spPr>
          <a:xfrm>
            <a:off x="296144" y="1181708"/>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900" b="1">
                <a:solidFill>
                  <a:srgbClr val="000000"/>
                </a:solidFill>
                <a:latin typeface="Century Gothic"/>
                <a:ea typeface="Century Gothic"/>
                <a:cs typeface="Century Gothic"/>
                <a:sym typeface="Century Gothic"/>
              </a:rPr>
              <a:t>WEDNESDAY</a:t>
            </a:r>
            <a:endParaRPr/>
          </a:p>
        </p:txBody>
      </p:sp>
      <p:sp>
        <p:nvSpPr>
          <p:cNvPr id="495" name="Google Shape;495;p45"/>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600">
                <a:latin typeface="Century Gothic"/>
                <a:ea typeface="Century Gothic"/>
                <a:cs typeface="Century Gothic"/>
                <a:sym typeface="Century Gothic"/>
              </a:rPr>
              <a:t>May 6th</a:t>
            </a:r>
            <a:endParaRPr/>
          </a:p>
        </p:txBody>
      </p:sp>
      <p:sp>
        <p:nvSpPr>
          <p:cNvPr id="496" name="Google Shape;496;p45"/>
          <p:cNvSpPr txBox="1"/>
          <p:nvPr/>
        </p:nvSpPr>
        <p:spPr>
          <a:xfrm>
            <a:off x="179293" y="2569887"/>
            <a:ext cx="2695500" cy="1200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a:p>
        </p:txBody>
      </p:sp>
      <p:sp>
        <p:nvSpPr>
          <p:cNvPr id="497" name="Google Shape;497;p45"/>
          <p:cNvSpPr txBox="1"/>
          <p:nvPr/>
        </p:nvSpPr>
        <p:spPr>
          <a:xfrm>
            <a:off x="3319925" y="663375"/>
            <a:ext cx="67806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C14BAA"/>
                </a:solidFill>
                <a:latin typeface="Century Gothic"/>
                <a:ea typeface="Century Gothic"/>
                <a:cs typeface="Century Gothic"/>
                <a:sym typeface="Century Gothic"/>
              </a:rPr>
              <a:t>LESSON 2 | Writing Activity</a:t>
            </a:r>
            <a:endParaRPr/>
          </a:p>
        </p:txBody>
      </p:sp>
      <p:sp>
        <p:nvSpPr>
          <p:cNvPr id="498" name="Google Shape;498;p45"/>
          <p:cNvSpPr txBox="1"/>
          <p:nvPr/>
        </p:nvSpPr>
        <p:spPr>
          <a:xfrm>
            <a:off x="3310962" y="1422138"/>
            <a:ext cx="8319300" cy="2862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100"/>
              <a:buFont typeface="Arial"/>
              <a:buNone/>
            </a:pPr>
            <a:r>
              <a:rPr lang="en" sz="3000">
                <a:latin typeface="PT Sans Narrow"/>
                <a:ea typeface="PT Sans Narrow"/>
                <a:cs typeface="PT Sans Narrow"/>
                <a:sym typeface="PT Sans Narrow"/>
              </a:rPr>
              <a:t>Continue working on the My Maps activity or the WeVideo activity, whichever one you chose. Remember to follow the instructions carefully!</a:t>
            </a:r>
            <a:endParaRPr sz="3000">
              <a:latin typeface="PT Sans Narrow"/>
              <a:ea typeface="PT Sans Narrow"/>
              <a:cs typeface="PT Sans Narrow"/>
              <a:sym typeface="PT Sans Narrow"/>
            </a:endParaRPr>
          </a:p>
          <a:p>
            <a:pPr marL="0" lvl="0" indent="0" algn="l" rtl="0">
              <a:spcBef>
                <a:spcPts val="0"/>
              </a:spcBef>
              <a:spcAft>
                <a:spcPts val="0"/>
              </a:spcAft>
              <a:buNone/>
            </a:pPr>
            <a:endParaRPr sz="1800">
              <a:solidFill>
                <a:schemeClr val="dk1"/>
              </a:solidFill>
              <a:latin typeface="PT Sans Narrow"/>
              <a:ea typeface="PT Sans Narrow"/>
              <a:cs typeface="PT Sans Narrow"/>
              <a:sym typeface="PT Sans Narrow"/>
            </a:endParaRPr>
          </a:p>
        </p:txBody>
      </p:sp>
      <p:sp>
        <p:nvSpPr>
          <p:cNvPr id="499" name="Google Shape;499;p45"/>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C14BAA"/>
                </a:solidFill>
                <a:latin typeface="Century Gothic"/>
                <a:ea typeface="Century Gothic"/>
                <a:cs typeface="Century Gothic"/>
                <a:sym typeface="Century Gothic"/>
              </a:rPr>
              <a:t>2</a:t>
            </a:r>
            <a:endParaRPr>
              <a:solidFill>
                <a:srgbClr val="C14BAA"/>
              </a:solidFill>
            </a:endParaRPr>
          </a:p>
        </p:txBody>
      </p:sp>
      <p:sp>
        <p:nvSpPr>
          <p:cNvPr id="500" name="Google Shape;500;p45">
            <a:hlinkClick r:id="rId3"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01" name="Google Shape;501;p45"/>
          <p:cNvPicPr preferRelativeResize="0"/>
          <p:nvPr/>
        </p:nvPicPr>
        <p:blipFill>
          <a:blip r:embed="rId4">
            <a:alphaModFix/>
          </a:blip>
          <a:stretch>
            <a:fillRect/>
          </a:stretch>
        </p:blipFill>
        <p:spPr>
          <a:xfrm>
            <a:off x="10145813" y="4276150"/>
            <a:ext cx="1566233" cy="2222450"/>
          </a:xfrm>
          <a:prstGeom prst="rect">
            <a:avLst/>
          </a:prstGeom>
          <a:noFill/>
          <a:ln>
            <a:noFill/>
          </a:ln>
        </p:spPr>
      </p:pic>
      <p:pic>
        <p:nvPicPr>
          <p:cNvPr id="502" name="Google Shape;502;p45" descr="Keep Going Images, Stock Photos &amp; Vectors | Shutterstock"/>
          <p:cNvPicPr preferRelativeResize="0"/>
          <p:nvPr/>
        </p:nvPicPr>
        <p:blipFill>
          <a:blip r:embed="rId5">
            <a:alphaModFix/>
          </a:blip>
          <a:stretch>
            <a:fillRect/>
          </a:stretch>
        </p:blipFill>
        <p:spPr>
          <a:xfrm>
            <a:off x="178188" y="3120625"/>
            <a:ext cx="2600325" cy="176212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06"/>
        <p:cNvGrpSpPr/>
        <p:nvPr/>
      </p:nvGrpSpPr>
      <p:grpSpPr>
        <a:xfrm>
          <a:off x="0" y="0"/>
          <a:ext cx="0" cy="0"/>
          <a:chOff x="0" y="0"/>
          <a:chExt cx="0" cy="0"/>
        </a:xfrm>
      </p:grpSpPr>
      <p:sp>
        <p:nvSpPr>
          <p:cNvPr id="507" name="Google Shape;507;p46"/>
          <p:cNvSpPr txBox="1"/>
          <p:nvPr/>
        </p:nvSpPr>
        <p:spPr>
          <a:xfrm>
            <a:off x="296144" y="1181708"/>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900" b="1">
                <a:solidFill>
                  <a:srgbClr val="000000"/>
                </a:solidFill>
                <a:latin typeface="Century Gothic"/>
                <a:ea typeface="Century Gothic"/>
                <a:cs typeface="Century Gothic"/>
                <a:sym typeface="Century Gothic"/>
              </a:rPr>
              <a:t>THURSDAY</a:t>
            </a:r>
            <a:endParaRPr/>
          </a:p>
        </p:txBody>
      </p:sp>
      <p:sp>
        <p:nvSpPr>
          <p:cNvPr id="508" name="Google Shape;508;p46"/>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600">
                <a:latin typeface="Century Gothic"/>
                <a:ea typeface="Century Gothic"/>
                <a:cs typeface="Century Gothic"/>
                <a:sym typeface="Century Gothic"/>
              </a:rPr>
              <a:t>May 7th</a:t>
            </a:r>
            <a:endParaRPr/>
          </a:p>
        </p:txBody>
      </p:sp>
      <p:sp>
        <p:nvSpPr>
          <p:cNvPr id="509" name="Google Shape;509;p46"/>
          <p:cNvSpPr txBox="1"/>
          <p:nvPr/>
        </p:nvSpPr>
        <p:spPr>
          <a:xfrm>
            <a:off x="179293" y="2569887"/>
            <a:ext cx="2695500" cy="1200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800" b="1">
              <a:solidFill>
                <a:srgbClr val="FFFFFF"/>
              </a:solidFill>
              <a:latin typeface="Century Gothic"/>
              <a:ea typeface="Century Gothic"/>
              <a:cs typeface="Century Gothic"/>
              <a:sym typeface="Century Gothic"/>
            </a:endParaRPr>
          </a:p>
          <a:p>
            <a:pPr marL="0" marR="0" lvl="0" indent="0" algn="ctr" rtl="0">
              <a:spcBef>
                <a:spcPts val="0"/>
              </a:spcBef>
              <a:spcAft>
                <a:spcPts val="0"/>
              </a:spcAft>
              <a:buNone/>
            </a:pPr>
            <a:endParaRPr sz="2800" b="1">
              <a:solidFill>
                <a:srgbClr val="FFFFFF"/>
              </a:solidFill>
              <a:latin typeface="Century Gothic"/>
              <a:ea typeface="Century Gothic"/>
              <a:cs typeface="Century Gothic"/>
              <a:sym typeface="Century Gothic"/>
            </a:endParaRPr>
          </a:p>
          <a:p>
            <a:pPr marL="0" marR="0" lvl="0" indent="0" algn="ctr" rtl="0">
              <a:spcBef>
                <a:spcPts val="0"/>
              </a:spcBef>
              <a:spcAft>
                <a:spcPts val="0"/>
              </a:spcAft>
              <a:buNone/>
            </a:pPr>
            <a:endParaRPr sz="2800" b="1">
              <a:solidFill>
                <a:srgbClr val="FFFFFF"/>
              </a:solidFill>
              <a:latin typeface="Century Gothic"/>
              <a:ea typeface="Century Gothic"/>
              <a:cs typeface="Century Gothic"/>
              <a:sym typeface="Century Gothic"/>
            </a:endParaRPr>
          </a:p>
          <a:p>
            <a:pPr marL="0" marR="0" lvl="0" indent="0" algn="ctr" rtl="0">
              <a:spcBef>
                <a:spcPts val="0"/>
              </a:spcBef>
              <a:spcAft>
                <a:spcPts val="0"/>
              </a:spcAft>
              <a:buNone/>
            </a:pPr>
            <a:endParaRPr sz="2800" b="1">
              <a:solidFill>
                <a:srgbClr val="FFFFFF"/>
              </a:solidFill>
              <a:latin typeface="Century Gothic"/>
              <a:ea typeface="Century Gothic"/>
              <a:cs typeface="Century Gothic"/>
              <a:sym typeface="Century Gothic"/>
            </a:endParaRPr>
          </a:p>
          <a:p>
            <a:pPr marL="0" marR="0" lvl="0" indent="0" algn="ctr" rtl="0">
              <a:spcBef>
                <a:spcPts val="0"/>
              </a:spcBef>
              <a:spcAft>
                <a:spcPts val="0"/>
              </a:spcAft>
              <a:buNone/>
            </a:pPr>
            <a:endParaRPr sz="2800" b="1">
              <a:solidFill>
                <a:srgbClr val="FFFFFF"/>
              </a:solidFill>
              <a:latin typeface="Century Gothic"/>
              <a:ea typeface="Century Gothic"/>
              <a:cs typeface="Century Gothic"/>
              <a:sym typeface="Century Gothic"/>
            </a:endParaRPr>
          </a:p>
          <a:p>
            <a:pPr marL="0" marR="0" lvl="0" indent="0" algn="ctr" rtl="0">
              <a:spcBef>
                <a:spcPts val="0"/>
              </a:spcBef>
              <a:spcAft>
                <a:spcPts val="0"/>
              </a:spcAft>
              <a:buNone/>
            </a:pPr>
            <a:endParaRPr sz="2800" b="1">
              <a:solidFill>
                <a:srgbClr val="FFFFFF"/>
              </a:solidFill>
              <a:latin typeface="Century Gothic"/>
              <a:ea typeface="Century Gothic"/>
              <a:cs typeface="Century Gothic"/>
              <a:sym typeface="Century Gothic"/>
            </a:endParaRPr>
          </a:p>
          <a:p>
            <a:pPr marL="0" marR="0" lvl="0" indent="0" algn="ctr" rtl="0">
              <a:spcBef>
                <a:spcPts val="0"/>
              </a:spcBef>
              <a:spcAft>
                <a:spcPts val="0"/>
              </a:spcAft>
              <a:buNone/>
            </a:pPr>
            <a:endParaRPr/>
          </a:p>
        </p:txBody>
      </p:sp>
      <p:sp>
        <p:nvSpPr>
          <p:cNvPr id="510" name="Google Shape;510;p46"/>
          <p:cNvSpPr txBox="1"/>
          <p:nvPr/>
        </p:nvSpPr>
        <p:spPr>
          <a:xfrm>
            <a:off x="3319925" y="663375"/>
            <a:ext cx="69276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2F5496"/>
                </a:solidFill>
                <a:latin typeface="Century Gothic"/>
                <a:ea typeface="Century Gothic"/>
                <a:cs typeface="Century Gothic"/>
                <a:sym typeface="Century Gothic"/>
              </a:rPr>
              <a:t>LESSON 1 | Reading Activity</a:t>
            </a:r>
            <a:endParaRPr/>
          </a:p>
        </p:txBody>
      </p:sp>
      <p:sp>
        <p:nvSpPr>
          <p:cNvPr id="511" name="Google Shape;511;p46"/>
          <p:cNvSpPr txBox="1"/>
          <p:nvPr/>
        </p:nvSpPr>
        <p:spPr>
          <a:xfrm>
            <a:off x="3310962" y="1422138"/>
            <a:ext cx="8319300" cy="2862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SzPts val="1100"/>
              <a:buNone/>
            </a:pPr>
            <a:endParaRPr sz="2400">
              <a:solidFill>
                <a:schemeClr val="dk1"/>
              </a:solidFill>
            </a:endParaRPr>
          </a:p>
          <a:p>
            <a:pPr marL="0" lvl="0" indent="0" algn="l" rtl="0">
              <a:spcBef>
                <a:spcPts val="0"/>
              </a:spcBef>
              <a:spcAft>
                <a:spcPts val="0"/>
              </a:spcAft>
              <a:buSzPts val="1100"/>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SzPts val="1100"/>
              <a:buNone/>
            </a:pPr>
            <a:r>
              <a:rPr lang="en" sz="3000">
                <a:solidFill>
                  <a:schemeClr val="dk1"/>
                </a:solidFill>
                <a:latin typeface="PT Sans Narrow"/>
                <a:ea typeface="PT Sans Narrow"/>
                <a:cs typeface="PT Sans Narrow"/>
                <a:sym typeface="PT Sans Narrow"/>
              </a:rPr>
              <a:t>Read The Newsela article: </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SzPts val="1100"/>
              <a:buNone/>
            </a:pPr>
            <a:r>
              <a:rPr lang="en" sz="2400">
                <a:solidFill>
                  <a:schemeClr val="dk1"/>
                </a:solidFill>
              </a:rPr>
              <a:t>“</a:t>
            </a:r>
            <a:r>
              <a:rPr lang="en" sz="2400" b="1">
                <a:solidFill>
                  <a:schemeClr val="dk1"/>
                </a:solidFill>
              </a:rPr>
              <a:t>Types of Renewable Energy</a:t>
            </a:r>
            <a:r>
              <a:rPr lang="en" sz="2400">
                <a:solidFill>
                  <a:schemeClr val="dk1"/>
                </a:solidFill>
              </a:rPr>
              <a:t>” </a:t>
            </a:r>
            <a:r>
              <a:rPr lang="en" sz="2400" u="sng">
                <a:solidFill>
                  <a:schemeClr val="hlink"/>
                </a:solidFill>
                <a:hlinkClick r:id="rId3"/>
              </a:rPr>
              <a:t>Click Here</a:t>
            </a:r>
            <a:endParaRPr sz="2400">
              <a:solidFill>
                <a:schemeClr val="dk1"/>
              </a:solidFill>
            </a:endParaRPr>
          </a:p>
          <a:p>
            <a:pPr marL="0" lvl="0" indent="0" algn="l" rtl="0">
              <a:spcBef>
                <a:spcPts val="0"/>
              </a:spcBef>
              <a:spcAft>
                <a:spcPts val="0"/>
              </a:spcAft>
              <a:buSzPts val="1100"/>
              <a:buNone/>
            </a:pPr>
            <a:endParaRPr sz="3000">
              <a:solidFill>
                <a:srgbClr val="FF0000"/>
              </a:solidFill>
              <a:latin typeface="PT Sans Narrow"/>
              <a:ea typeface="PT Sans Narrow"/>
              <a:cs typeface="PT Sans Narrow"/>
              <a:sym typeface="PT Sans Narrow"/>
            </a:endParaRPr>
          </a:p>
          <a:p>
            <a:pPr marL="0" lvl="0" indent="0" algn="l" rtl="0">
              <a:spcBef>
                <a:spcPts val="0"/>
              </a:spcBef>
              <a:spcAft>
                <a:spcPts val="0"/>
              </a:spcAft>
              <a:buNone/>
            </a:pPr>
            <a:endParaRPr sz="2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2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2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200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endParaRPr sz="2000" b="1">
              <a:latin typeface="Century Gothic"/>
              <a:ea typeface="Century Gothic"/>
              <a:cs typeface="Century Gothic"/>
              <a:sym typeface="Century Gothic"/>
            </a:endParaRPr>
          </a:p>
          <a:p>
            <a:pPr marL="0" marR="0" lvl="0" indent="0" algn="l" rtl="0">
              <a:spcBef>
                <a:spcPts val="0"/>
              </a:spcBef>
              <a:spcAft>
                <a:spcPts val="0"/>
              </a:spcAft>
              <a:buNone/>
            </a:pPr>
            <a:endParaRPr sz="2000">
              <a:solidFill>
                <a:srgbClr val="000000"/>
              </a:solidFill>
              <a:latin typeface="Century Gothic"/>
              <a:ea typeface="Century Gothic"/>
              <a:cs typeface="Century Gothic"/>
              <a:sym typeface="Century Gothic"/>
            </a:endParaRPr>
          </a:p>
        </p:txBody>
      </p:sp>
      <p:sp>
        <p:nvSpPr>
          <p:cNvPr id="512" name="Google Shape;512;p46"/>
          <p:cNvSpPr txBox="1"/>
          <p:nvPr/>
        </p:nvSpPr>
        <p:spPr>
          <a:xfrm>
            <a:off x="3980329" y="5033377"/>
            <a:ext cx="3681600" cy="708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a:p>
        </p:txBody>
      </p:sp>
      <p:sp>
        <p:nvSpPr>
          <p:cNvPr id="513" name="Google Shape;513;p46"/>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31538F"/>
                </a:solidFill>
                <a:latin typeface="Century Gothic"/>
                <a:ea typeface="Century Gothic"/>
                <a:cs typeface="Century Gothic"/>
                <a:sym typeface="Century Gothic"/>
              </a:rPr>
              <a:t>2</a:t>
            </a:r>
            <a:endParaRPr>
              <a:solidFill>
                <a:srgbClr val="31538F"/>
              </a:solidFill>
            </a:endParaRPr>
          </a:p>
        </p:txBody>
      </p:sp>
      <p:sp>
        <p:nvSpPr>
          <p:cNvPr id="514" name="Google Shape;514;p46">
            <a:hlinkClick r:id="rId4"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15" name="Google Shape;515;p46"/>
          <p:cNvPicPr preferRelativeResize="0"/>
          <p:nvPr/>
        </p:nvPicPr>
        <p:blipFill>
          <a:blip r:embed="rId5">
            <a:alphaModFix/>
          </a:blip>
          <a:stretch>
            <a:fillRect/>
          </a:stretch>
        </p:blipFill>
        <p:spPr>
          <a:xfrm>
            <a:off x="10145813" y="4276150"/>
            <a:ext cx="1566233" cy="2222450"/>
          </a:xfrm>
          <a:prstGeom prst="rect">
            <a:avLst/>
          </a:prstGeom>
          <a:noFill/>
          <a:ln>
            <a:noFill/>
          </a:ln>
        </p:spPr>
      </p:pic>
      <p:pic>
        <p:nvPicPr>
          <p:cNvPr id="516" name="Google Shape;516;p46">
            <a:hlinkClick r:id="rId6"/>
          </p:cNvPr>
          <p:cNvPicPr preferRelativeResize="0"/>
          <p:nvPr/>
        </p:nvPicPr>
        <p:blipFill>
          <a:blip r:embed="rId7">
            <a:alphaModFix/>
          </a:blip>
          <a:stretch>
            <a:fillRect/>
          </a:stretch>
        </p:blipFill>
        <p:spPr>
          <a:xfrm>
            <a:off x="175813" y="4378271"/>
            <a:ext cx="2702475" cy="840325"/>
          </a:xfrm>
          <a:prstGeom prst="rect">
            <a:avLst/>
          </a:prstGeom>
          <a:noFill/>
          <a:ln>
            <a:noFill/>
          </a:ln>
        </p:spPr>
      </p:pic>
      <p:pic>
        <p:nvPicPr>
          <p:cNvPr id="517" name="Google Shape;517;p46" descr="You Don't Know About This — SiriusTraffic.com"/>
          <p:cNvPicPr preferRelativeResize="0"/>
          <p:nvPr/>
        </p:nvPicPr>
        <p:blipFill>
          <a:blip r:embed="rId8">
            <a:alphaModFix/>
          </a:blip>
          <a:stretch>
            <a:fillRect/>
          </a:stretch>
        </p:blipFill>
        <p:spPr>
          <a:xfrm>
            <a:off x="175825" y="3103983"/>
            <a:ext cx="2695500" cy="963192"/>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Google Shape;522;p47"/>
          <p:cNvSpPr txBox="1"/>
          <p:nvPr/>
        </p:nvSpPr>
        <p:spPr>
          <a:xfrm>
            <a:off x="296144" y="1181708"/>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900" b="1">
                <a:solidFill>
                  <a:srgbClr val="000000"/>
                </a:solidFill>
                <a:latin typeface="Century Gothic"/>
                <a:ea typeface="Century Gothic"/>
                <a:cs typeface="Century Gothic"/>
                <a:sym typeface="Century Gothic"/>
              </a:rPr>
              <a:t>THURSDAY</a:t>
            </a:r>
            <a:endParaRPr/>
          </a:p>
        </p:txBody>
      </p:sp>
      <p:sp>
        <p:nvSpPr>
          <p:cNvPr id="523" name="Google Shape;523;p47"/>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600">
                <a:latin typeface="Century Gothic"/>
                <a:ea typeface="Century Gothic"/>
                <a:cs typeface="Century Gothic"/>
                <a:sym typeface="Century Gothic"/>
              </a:rPr>
              <a:t>May 7th</a:t>
            </a:r>
            <a:endParaRPr sz="1600">
              <a:latin typeface="Century Gothic"/>
              <a:ea typeface="Century Gothic"/>
              <a:cs typeface="Century Gothic"/>
              <a:sym typeface="Century Gothic"/>
            </a:endParaRPr>
          </a:p>
          <a:p>
            <a:pPr marL="0" marR="0" lvl="0" indent="0" algn="l" rtl="0">
              <a:spcBef>
                <a:spcPts val="0"/>
              </a:spcBef>
              <a:spcAft>
                <a:spcPts val="0"/>
              </a:spcAft>
              <a:buNone/>
            </a:pPr>
            <a:endParaRPr sz="1600">
              <a:latin typeface="Century Gothic"/>
              <a:ea typeface="Century Gothic"/>
              <a:cs typeface="Century Gothic"/>
              <a:sym typeface="Century Gothic"/>
            </a:endParaRPr>
          </a:p>
        </p:txBody>
      </p:sp>
      <p:sp>
        <p:nvSpPr>
          <p:cNvPr id="524" name="Google Shape;524;p47"/>
          <p:cNvSpPr txBox="1"/>
          <p:nvPr/>
        </p:nvSpPr>
        <p:spPr>
          <a:xfrm>
            <a:off x="179293" y="2569887"/>
            <a:ext cx="2695500" cy="1200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a:p>
        </p:txBody>
      </p:sp>
      <p:sp>
        <p:nvSpPr>
          <p:cNvPr id="525" name="Google Shape;525;p47"/>
          <p:cNvSpPr txBox="1"/>
          <p:nvPr/>
        </p:nvSpPr>
        <p:spPr>
          <a:xfrm>
            <a:off x="3319925" y="663375"/>
            <a:ext cx="70632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2F5496"/>
                </a:solidFill>
                <a:latin typeface="Century Gothic"/>
                <a:ea typeface="Century Gothic"/>
                <a:cs typeface="Century Gothic"/>
                <a:sym typeface="Century Gothic"/>
              </a:rPr>
              <a:t>LESSON 2 | Writing Activity</a:t>
            </a:r>
            <a:endParaRPr/>
          </a:p>
        </p:txBody>
      </p:sp>
      <p:sp>
        <p:nvSpPr>
          <p:cNvPr id="526" name="Google Shape;526;p47"/>
          <p:cNvSpPr txBox="1"/>
          <p:nvPr/>
        </p:nvSpPr>
        <p:spPr>
          <a:xfrm>
            <a:off x="3310950" y="1248075"/>
            <a:ext cx="8319300" cy="5289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100"/>
              <a:buFont typeface="Arial"/>
              <a:buNone/>
            </a:pPr>
            <a:r>
              <a:rPr lang="en" sz="3000">
                <a:latin typeface="PT Sans Narrow"/>
                <a:ea typeface="PT Sans Narrow"/>
                <a:cs typeface="PT Sans Narrow"/>
                <a:sym typeface="PT Sans Narrow"/>
              </a:rPr>
              <a:t>Today complete the My Maps activity or the WeVideo activity. Remember to edit carefully for spelling and capitals!</a:t>
            </a:r>
            <a:endParaRPr sz="3000">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3000">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3000">
                <a:latin typeface="PT Sans Narrow"/>
                <a:ea typeface="PT Sans Narrow"/>
                <a:cs typeface="PT Sans Narrow"/>
                <a:sym typeface="PT Sans Narrow"/>
              </a:rPr>
              <a:t>If you did the My Maps activity share it with me.</a:t>
            </a:r>
            <a:endParaRPr sz="3000">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3000">
              <a:latin typeface="PT Sans Narrow"/>
              <a:ea typeface="PT Sans Narrow"/>
              <a:cs typeface="PT Sans Narrow"/>
              <a:sym typeface="PT Sans Narrow"/>
            </a:endParaRPr>
          </a:p>
          <a:p>
            <a:pPr marL="0" lvl="0" indent="0" algn="l" rtl="0">
              <a:spcBef>
                <a:spcPts val="0"/>
              </a:spcBef>
              <a:spcAft>
                <a:spcPts val="0"/>
              </a:spcAft>
              <a:buNone/>
            </a:pPr>
            <a:r>
              <a:rPr lang="en" sz="3000">
                <a:latin typeface="PT Sans Narrow"/>
                <a:ea typeface="PT Sans Narrow"/>
                <a:cs typeface="PT Sans Narrow"/>
                <a:sym typeface="PT Sans Narrow"/>
              </a:rPr>
              <a:t>If you did the Wevideo save it to your drive and then</a:t>
            </a:r>
            <a:endParaRPr sz="3000">
              <a:latin typeface="PT Sans Narrow"/>
              <a:ea typeface="PT Sans Narrow"/>
              <a:cs typeface="PT Sans Narrow"/>
              <a:sym typeface="PT Sans Narrow"/>
            </a:endParaRPr>
          </a:p>
          <a:p>
            <a:pPr marL="0" lvl="0" indent="0" algn="l" rtl="0">
              <a:spcBef>
                <a:spcPts val="0"/>
              </a:spcBef>
              <a:spcAft>
                <a:spcPts val="0"/>
              </a:spcAft>
              <a:buNone/>
            </a:pPr>
            <a:r>
              <a:rPr lang="en" sz="3000">
                <a:latin typeface="PT Sans Narrow"/>
                <a:ea typeface="PT Sans Narrow"/>
                <a:cs typeface="PT Sans Narrow"/>
                <a:sym typeface="PT Sans Narrow"/>
              </a:rPr>
              <a:t>share it with me.</a:t>
            </a:r>
            <a:endParaRPr sz="3000">
              <a:latin typeface="PT Sans Narrow"/>
              <a:ea typeface="PT Sans Narrow"/>
              <a:cs typeface="PT Sans Narrow"/>
              <a:sym typeface="PT Sans Narrow"/>
            </a:endParaRPr>
          </a:p>
          <a:p>
            <a:pPr marL="0" lvl="0" indent="0" algn="l" rtl="0">
              <a:spcBef>
                <a:spcPts val="0"/>
              </a:spcBef>
              <a:spcAft>
                <a:spcPts val="0"/>
              </a:spcAft>
              <a:buNone/>
            </a:pPr>
            <a:endParaRPr sz="3000">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3000">
              <a:latin typeface="PT Sans Narrow"/>
              <a:ea typeface="PT Sans Narrow"/>
              <a:cs typeface="PT Sans Narrow"/>
              <a:sym typeface="PT Sans Narrow"/>
            </a:endParaRPr>
          </a:p>
        </p:txBody>
      </p:sp>
      <p:sp>
        <p:nvSpPr>
          <p:cNvPr id="527" name="Google Shape;527;p47"/>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31538F"/>
                </a:solidFill>
                <a:latin typeface="Century Gothic"/>
                <a:ea typeface="Century Gothic"/>
                <a:cs typeface="Century Gothic"/>
                <a:sym typeface="Century Gothic"/>
              </a:rPr>
              <a:t>2</a:t>
            </a:r>
            <a:endParaRPr>
              <a:solidFill>
                <a:srgbClr val="31538F"/>
              </a:solidFill>
            </a:endParaRPr>
          </a:p>
        </p:txBody>
      </p:sp>
      <p:sp>
        <p:nvSpPr>
          <p:cNvPr id="528" name="Google Shape;528;p47">
            <a:hlinkClick r:id="rId3"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29" name="Google Shape;529;p47"/>
          <p:cNvPicPr preferRelativeResize="0"/>
          <p:nvPr/>
        </p:nvPicPr>
        <p:blipFill>
          <a:blip r:embed="rId4">
            <a:alphaModFix/>
          </a:blip>
          <a:stretch>
            <a:fillRect/>
          </a:stretch>
        </p:blipFill>
        <p:spPr>
          <a:xfrm>
            <a:off x="10145813" y="4276150"/>
            <a:ext cx="1566233" cy="2222450"/>
          </a:xfrm>
          <a:prstGeom prst="rect">
            <a:avLst/>
          </a:prstGeom>
          <a:noFill/>
          <a:ln>
            <a:noFill/>
          </a:ln>
        </p:spPr>
      </p:pic>
      <p:pic>
        <p:nvPicPr>
          <p:cNvPr id="530" name="Google Shape;530;p47" descr="How To Finish The Year Strong – Doug Dickerson on Leadership"/>
          <p:cNvPicPr preferRelativeResize="0"/>
          <p:nvPr/>
        </p:nvPicPr>
        <p:blipFill>
          <a:blip r:embed="rId5">
            <a:alphaModFix/>
          </a:blip>
          <a:stretch>
            <a:fillRect/>
          </a:stretch>
        </p:blipFill>
        <p:spPr>
          <a:xfrm>
            <a:off x="406788" y="3120625"/>
            <a:ext cx="2143125" cy="2143125"/>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34"/>
        <p:cNvGrpSpPr/>
        <p:nvPr/>
      </p:nvGrpSpPr>
      <p:grpSpPr>
        <a:xfrm>
          <a:off x="0" y="0"/>
          <a:ext cx="0" cy="0"/>
          <a:chOff x="0" y="0"/>
          <a:chExt cx="0" cy="0"/>
        </a:xfrm>
      </p:grpSpPr>
      <p:sp>
        <p:nvSpPr>
          <p:cNvPr id="535" name="Google Shape;535;p48"/>
          <p:cNvSpPr txBox="1"/>
          <p:nvPr/>
        </p:nvSpPr>
        <p:spPr>
          <a:xfrm>
            <a:off x="296144" y="1181708"/>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900" b="1">
                <a:solidFill>
                  <a:srgbClr val="000000"/>
                </a:solidFill>
                <a:latin typeface="Century Gothic"/>
                <a:ea typeface="Century Gothic"/>
                <a:cs typeface="Century Gothic"/>
                <a:sym typeface="Century Gothic"/>
              </a:rPr>
              <a:t>FRIDAY</a:t>
            </a:r>
            <a:endParaRPr/>
          </a:p>
        </p:txBody>
      </p:sp>
      <p:sp>
        <p:nvSpPr>
          <p:cNvPr id="536" name="Google Shape;536;p48"/>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600">
                <a:latin typeface="Century Gothic"/>
                <a:ea typeface="Century Gothic"/>
                <a:cs typeface="Century Gothic"/>
                <a:sym typeface="Century Gothic"/>
              </a:rPr>
              <a:t>May 8th</a:t>
            </a:r>
            <a:endParaRPr/>
          </a:p>
        </p:txBody>
      </p:sp>
      <p:sp>
        <p:nvSpPr>
          <p:cNvPr id="537" name="Google Shape;537;p48"/>
          <p:cNvSpPr txBox="1"/>
          <p:nvPr/>
        </p:nvSpPr>
        <p:spPr>
          <a:xfrm>
            <a:off x="179293" y="2569887"/>
            <a:ext cx="2695500" cy="1200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a:p>
        </p:txBody>
      </p:sp>
      <p:sp>
        <p:nvSpPr>
          <p:cNvPr id="538" name="Google Shape;538;p48"/>
          <p:cNvSpPr txBox="1"/>
          <p:nvPr/>
        </p:nvSpPr>
        <p:spPr>
          <a:xfrm>
            <a:off x="3319925" y="663375"/>
            <a:ext cx="69162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92D050"/>
                </a:solidFill>
                <a:latin typeface="Century Gothic"/>
                <a:ea typeface="Century Gothic"/>
                <a:cs typeface="Century Gothic"/>
                <a:sym typeface="Century Gothic"/>
              </a:rPr>
              <a:t>LESSON 1 | Reading Activity</a:t>
            </a:r>
            <a:endParaRPr/>
          </a:p>
        </p:txBody>
      </p:sp>
      <p:sp>
        <p:nvSpPr>
          <p:cNvPr id="539" name="Google Shape;539;p48"/>
          <p:cNvSpPr txBox="1"/>
          <p:nvPr/>
        </p:nvSpPr>
        <p:spPr>
          <a:xfrm>
            <a:off x="3310962" y="1422138"/>
            <a:ext cx="8319300" cy="2862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SzPts val="1100"/>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SzPts val="1100"/>
              <a:buNone/>
            </a:pPr>
            <a:r>
              <a:rPr lang="en" sz="3000">
                <a:solidFill>
                  <a:schemeClr val="dk1"/>
                </a:solidFill>
                <a:latin typeface="PT Sans Narrow"/>
                <a:ea typeface="PT Sans Narrow"/>
                <a:cs typeface="PT Sans Narrow"/>
                <a:sym typeface="PT Sans Narrow"/>
              </a:rPr>
              <a:t>Read the Edwin article:</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SzPts val="1100"/>
              <a:buNone/>
            </a:pPr>
            <a:r>
              <a:rPr lang="en" sz="3000">
                <a:solidFill>
                  <a:schemeClr val="dk1"/>
                </a:solidFill>
                <a:latin typeface="PT Sans Narrow"/>
                <a:ea typeface="PT Sans Narrow"/>
                <a:cs typeface="PT Sans Narrow"/>
                <a:sym typeface="PT Sans Narrow"/>
              </a:rPr>
              <a:t>“</a:t>
            </a:r>
            <a:r>
              <a:rPr lang="en" sz="2400">
                <a:solidFill>
                  <a:schemeClr val="dk1"/>
                </a:solidFill>
              </a:rPr>
              <a:t>Solar Absorbers and the Future of Electricity.</a:t>
            </a:r>
            <a:r>
              <a:rPr lang="en" sz="2400">
                <a:solidFill>
                  <a:schemeClr val="dk1"/>
                </a:solidFill>
                <a:latin typeface="PT Sans Narrow"/>
                <a:ea typeface="PT Sans Narrow"/>
                <a:cs typeface="PT Sans Narrow"/>
                <a:sym typeface="PT Sans Narrow"/>
              </a:rPr>
              <a:t>”</a:t>
            </a:r>
            <a:r>
              <a:rPr lang="en" sz="3000">
                <a:solidFill>
                  <a:schemeClr val="dk1"/>
                </a:solidFill>
                <a:latin typeface="PT Sans Narrow"/>
                <a:ea typeface="PT Sans Narrow"/>
                <a:cs typeface="PT Sans Narrow"/>
                <a:sym typeface="PT Sans Narrow"/>
              </a:rPr>
              <a:t> </a:t>
            </a:r>
            <a:r>
              <a:rPr lang="en" sz="3000" u="sng">
                <a:solidFill>
                  <a:schemeClr val="hlink"/>
                </a:solidFill>
                <a:latin typeface="PT Sans Narrow"/>
                <a:ea typeface="PT Sans Narrow"/>
                <a:cs typeface="PT Sans Narrow"/>
                <a:sym typeface="PT Sans Narrow"/>
                <a:hlinkClick r:id="rId3"/>
              </a:rPr>
              <a:t>Click Here</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SzPts val="1100"/>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SzPts val="1100"/>
              <a:buNone/>
            </a:pPr>
            <a:endParaRPr sz="3000">
              <a:solidFill>
                <a:schemeClr val="dk1"/>
              </a:solidFill>
              <a:latin typeface="PT Sans Narrow"/>
              <a:ea typeface="PT Sans Narrow"/>
              <a:cs typeface="PT Sans Narrow"/>
              <a:sym typeface="PT Sans Narrow"/>
            </a:endParaRPr>
          </a:p>
          <a:p>
            <a:pPr marL="0" marR="0" lvl="0" indent="0" algn="l" rtl="0">
              <a:spcBef>
                <a:spcPts val="0"/>
              </a:spcBef>
              <a:spcAft>
                <a:spcPts val="0"/>
              </a:spcAft>
              <a:buNone/>
            </a:pPr>
            <a:endParaRPr sz="2000">
              <a:solidFill>
                <a:srgbClr val="000000"/>
              </a:solidFill>
              <a:latin typeface="Century Gothic"/>
              <a:ea typeface="Century Gothic"/>
              <a:cs typeface="Century Gothic"/>
              <a:sym typeface="Century Gothic"/>
            </a:endParaRPr>
          </a:p>
        </p:txBody>
      </p:sp>
      <p:sp>
        <p:nvSpPr>
          <p:cNvPr id="540" name="Google Shape;540;p48"/>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92D050"/>
                </a:solidFill>
                <a:latin typeface="Century Gothic"/>
                <a:ea typeface="Century Gothic"/>
                <a:cs typeface="Century Gothic"/>
                <a:sym typeface="Century Gothic"/>
              </a:rPr>
              <a:t>2</a:t>
            </a:r>
            <a:endParaRPr>
              <a:solidFill>
                <a:srgbClr val="92D050"/>
              </a:solidFill>
            </a:endParaRPr>
          </a:p>
        </p:txBody>
      </p:sp>
      <p:sp>
        <p:nvSpPr>
          <p:cNvPr id="541" name="Google Shape;541;p48">
            <a:hlinkClick r:id="rId4"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42" name="Google Shape;542;p48"/>
          <p:cNvPicPr preferRelativeResize="0"/>
          <p:nvPr/>
        </p:nvPicPr>
        <p:blipFill>
          <a:blip r:embed="rId5">
            <a:alphaModFix/>
          </a:blip>
          <a:stretch>
            <a:fillRect/>
          </a:stretch>
        </p:blipFill>
        <p:spPr>
          <a:xfrm>
            <a:off x="10145813" y="4276150"/>
            <a:ext cx="1566233" cy="222245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49"/>
          <p:cNvSpPr txBox="1"/>
          <p:nvPr/>
        </p:nvSpPr>
        <p:spPr>
          <a:xfrm>
            <a:off x="296144" y="1181708"/>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900" b="1">
                <a:solidFill>
                  <a:srgbClr val="000000"/>
                </a:solidFill>
                <a:latin typeface="Century Gothic"/>
                <a:ea typeface="Century Gothic"/>
                <a:cs typeface="Century Gothic"/>
                <a:sym typeface="Century Gothic"/>
              </a:rPr>
              <a:t>FRIDAY</a:t>
            </a:r>
            <a:endParaRPr/>
          </a:p>
        </p:txBody>
      </p:sp>
      <p:sp>
        <p:nvSpPr>
          <p:cNvPr id="548" name="Google Shape;548;p49"/>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600">
                <a:latin typeface="Century Gothic"/>
                <a:ea typeface="Century Gothic"/>
                <a:cs typeface="Century Gothic"/>
                <a:sym typeface="Century Gothic"/>
              </a:rPr>
              <a:t>May 8th</a:t>
            </a:r>
            <a:endParaRPr/>
          </a:p>
        </p:txBody>
      </p:sp>
      <p:sp>
        <p:nvSpPr>
          <p:cNvPr id="549" name="Google Shape;549;p49"/>
          <p:cNvSpPr txBox="1"/>
          <p:nvPr/>
        </p:nvSpPr>
        <p:spPr>
          <a:xfrm>
            <a:off x="3319925" y="663375"/>
            <a:ext cx="68484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92D050"/>
                </a:solidFill>
                <a:latin typeface="Century Gothic"/>
                <a:ea typeface="Century Gothic"/>
                <a:cs typeface="Century Gothic"/>
                <a:sym typeface="Century Gothic"/>
              </a:rPr>
              <a:t>LESSON 2 | Writing Activity</a:t>
            </a:r>
            <a:endParaRPr/>
          </a:p>
        </p:txBody>
      </p:sp>
      <p:sp>
        <p:nvSpPr>
          <p:cNvPr id="550" name="Google Shape;550;p49"/>
          <p:cNvSpPr txBox="1"/>
          <p:nvPr/>
        </p:nvSpPr>
        <p:spPr>
          <a:xfrm>
            <a:off x="3310950" y="1422150"/>
            <a:ext cx="8319300" cy="5299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 sz="3000">
                <a:solidFill>
                  <a:schemeClr val="dk1"/>
                </a:solidFill>
                <a:latin typeface="PT Sans Narrow"/>
                <a:ea typeface="PT Sans Narrow"/>
                <a:cs typeface="PT Sans Narrow"/>
                <a:sym typeface="PT Sans Narrow"/>
              </a:rPr>
              <a:t>On the next slide I would like you to write a detailed paragraph response to </a:t>
            </a:r>
            <a:r>
              <a:rPr lang="en" sz="3000" b="1">
                <a:solidFill>
                  <a:schemeClr val="dk1"/>
                </a:solidFill>
                <a:latin typeface="PT Sans Narrow"/>
                <a:ea typeface="PT Sans Narrow"/>
                <a:cs typeface="PT Sans Narrow"/>
                <a:sym typeface="PT Sans Narrow"/>
              </a:rPr>
              <a:t>one</a:t>
            </a:r>
            <a:r>
              <a:rPr lang="en" sz="3000">
                <a:solidFill>
                  <a:schemeClr val="dk1"/>
                </a:solidFill>
                <a:latin typeface="PT Sans Narrow"/>
                <a:ea typeface="PT Sans Narrow"/>
                <a:cs typeface="PT Sans Narrow"/>
                <a:sym typeface="PT Sans Narrow"/>
              </a:rPr>
              <a:t> of the following prompts:</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3000">
              <a:solidFill>
                <a:schemeClr val="dk1"/>
              </a:solidFill>
              <a:latin typeface="PT Sans Narrow"/>
              <a:ea typeface="PT Sans Narrow"/>
              <a:cs typeface="PT Sans Narrow"/>
              <a:sym typeface="PT Sans Narrow"/>
            </a:endParaRPr>
          </a:p>
          <a:p>
            <a:pPr marL="457200" lvl="0" indent="-419100" algn="l" rtl="0">
              <a:spcBef>
                <a:spcPts val="0"/>
              </a:spcBef>
              <a:spcAft>
                <a:spcPts val="0"/>
              </a:spcAft>
              <a:buClr>
                <a:srgbClr val="9900FF"/>
              </a:buClr>
              <a:buSzPts val="3000"/>
              <a:buFont typeface="PT Sans Narrow"/>
              <a:buAutoNum type="arabicParenR"/>
            </a:pPr>
            <a:r>
              <a:rPr lang="en" sz="3000">
                <a:solidFill>
                  <a:srgbClr val="9900FF"/>
                </a:solidFill>
                <a:latin typeface="PT Sans Narrow"/>
                <a:ea typeface="PT Sans Narrow"/>
                <a:cs typeface="PT Sans Narrow"/>
                <a:sym typeface="PT Sans Narrow"/>
              </a:rPr>
              <a:t>Summarize  what you already knew or learned about electrical circuits.</a:t>
            </a:r>
            <a:endParaRPr sz="3000">
              <a:solidFill>
                <a:srgbClr val="9900FF"/>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3000" b="1">
                <a:solidFill>
                  <a:schemeClr val="dk1"/>
                </a:solidFill>
                <a:latin typeface="PT Sans Narrow"/>
                <a:ea typeface="PT Sans Narrow"/>
                <a:cs typeface="PT Sans Narrow"/>
                <a:sym typeface="PT Sans Narrow"/>
              </a:rPr>
              <a:t>                                       OR</a:t>
            </a:r>
            <a:endParaRPr sz="3000" b="1">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3000">
                <a:solidFill>
                  <a:srgbClr val="E06666"/>
                </a:solidFill>
                <a:latin typeface="PT Sans Narrow"/>
                <a:ea typeface="PT Sans Narrow"/>
                <a:cs typeface="PT Sans Narrow"/>
                <a:sym typeface="PT Sans Narrow"/>
              </a:rPr>
              <a:t>2) </a:t>
            </a:r>
            <a:r>
              <a:rPr lang="en" sz="3000">
                <a:solidFill>
                  <a:schemeClr val="dk1"/>
                </a:solidFill>
                <a:latin typeface="PT Sans Narrow"/>
                <a:ea typeface="PT Sans Narrow"/>
                <a:cs typeface="PT Sans Narrow"/>
                <a:sym typeface="PT Sans Narrow"/>
              </a:rPr>
              <a:t> </a:t>
            </a:r>
            <a:r>
              <a:rPr lang="en" sz="3000">
                <a:solidFill>
                  <a:srgbClr val="CC0000"/>
                </a:solidFill>
                <a:latin typeface="PT Sans Narrow"/>
                <a:ea typeface="PT Sans Narrow"/>
                <a:cs typeface="PT Sans Narrow"/>
                <a:sym typeface="PT Sans Narrow"/>
              </a:rPr>
              <a:t>Summarize  what you already knew or learned about renewable and non renewable energy.</a:t>
            </a:r>
            <a:endParaRPr sz="3000">
              <a:solidFill>
                <a:srgbClr val="CC0000"/>
              </a:solidFill>
              <a:latin typeface="PT Sans Narrow"/>
              <a:ea typeface="PT Sans Narrow"/>
              <a:cs typeface="PT Sans Narrow"/>
              <a:sym typeface="PT Sans Narrow"/>
            </a:endParaRPr>
          </a:p>
          <a:p>
            <a:pPr marL="0" lvl="0" indent="0" algn="l" rtl="0">
              <a:spcBef>
                <a:spcPts val="0"/>
              </a:spcBef>
              <a:spcAft>
                <a:spcPts val="0"/>
              </a:spcAft>
              <a:buNone/>
            </a:pPr>
            <a:endParaRPr sz="3000">
              <a:solidFill>
                <a:srgbClr val="CC0000"/>
              </a:solidFill>
              <a:latin typeface="PT Sans Narrow"/>
              <a:ea typeface="PT Sans Narrow"/>
              <a:cs typeface="PT Sans Narrow"/>
              <a:sym typeface="PT Sans Narrow"/>
            </a:endParaRPr>
          </a:p>
          <a:p>
            <a:pPr marL="0" lvl="0" indent="0" algn="l" rtl="0">
              <a:spcBef>
                <a:spcPts val="0"/>
              </a:spcBef>
              <a:spcAft>
                <a:spcPts val="0"/>
              </a:spcAft>
              <a:buNone/>
            </a:pPr>
            <a:r>
              <a:rPr lang="en" sz="3000">
                <a:latin typeface="PT Sans Narrow"/>
                <a:ea typeface="PT Sans Narrow"/>
                <a:cs typeface="PT Sans Narrow"/>
                <a:sym typeface="PT Sans Narrow"/>
              </a:rPr>
              <a:t>*** Remember to edit your work carefully! ***</a:t>
            </a:r>
            <a:endParaRPr sz="3000">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3000">
              <a:solidFill>
                <a:srgbClr val="CC0000"/>
              </a:solidFill>
              <a:latin typeface="PT Sans Narrow"/>
              <a:ea typeface="PT Sans Narrow"/>
              <a:cs typeface="PT Sans Narrow"/>
              <a:sym typeface="PT Sans Narrow"/>
            </a:endParaRPr>
          </a:p>
        </p:txBody>
      </p:sp>
      <p:sp>
        <p:nvSpPr>
          <p:cNvPr id="551" name="Google Shape;551;p49"/>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92D050"/>
                </a:solidFill>
                <a:latin typeface="Century Gothic"/>
                <a:ea typeface="Century Gothic"/>
                <a:cs typeface="Century Gothic"/>
                <a:sym typeface="Century Gothic"/>
              </a:rPr>
              <a:t>2</a:t>
            </a:r>
            <a:endParaRPr>
              <a:solidFill>
                <a:srgbClr val="92D050"/>
              </a:solidFill>
            </a:endParaRPr>
          </a:p>
        </p:txBody>
      </p:sp>
      <p:sp>
        <p:nvSpPr>
          <p:cNvPr id="552" name="Google Shape;552;p49">
            <a:hlinkClick r:id="rId3"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56"/>
        <p:cNvGrpSpPr/>
        <p:nvPr/>
      </p:nvGrpSpPr>
      <p:grpSpPr>
        <a:xfrm>
          <a:off x="0" y="0"/>
          <a:ext cx="0" cy="0"/>
          <a:chOff x="0" y="0"/>
          <a:chExt cx="0" cy="0"/>
        </a:xfrm>
      </p:grpSpPr>
      <p:sp>
        <p:nvSpPr>
          <p:cNvPr id="557" name="Google Shape;557;p50"/>
          <p:cNvSpPr txBox="1"/>
          <p:nvPr/>
        </p:nvSpPr>
        <p:spPr>
          <a:xfrm>
            <a:off x="218425" y="182200"/>
            <a:ext cx="11632200" cy="939300"/>
          </a:xfrm>
          <a:prstGeom prst="rect">
            <a:avLst/>
          </a:prstGeom>
          <a:solidFill>
            <a:srgbClr val="6AA84F"/>
          </a:solidFill>
          <a:ln w="28575" cap="flat" cmpd="sng">
            <a:solidFill>
              <a:srgbClr val="000000"/>
            </a:solidFill>
            <a:prstDash val="solid"/>
            <a:round/>
            <a:headEnd type="none" w="sm" len="sm"/>
            <a:tailEnd type="none" w="sm" len="sm"/>
          </a:ln>
        </p:spPr>
        <p:txBody>
          <a:bodyPr spcFirstLastPara="1" wrap="square" lIns="121900" tIns="121900" rIns="121900" bIns="121900" anchor="t" anchorCtr="0">
            <a:noAutofit/>
          </a:bodyPr>
          <a:lstStyle/>
          <a:p>
            <a:pPr marL="0" lvl="0" indent="0" algn="l" rtl="0">
              <a:spcBef>
                <a:spcPts val="0"/>
              </a:spcBef>
              <a:spcAft>
                <a:spcPts val="0"/>
              </a:spcAft>
              <a:buNone/>
            </a:pPr>
            <a:r>
              <a:rPr lang="en" sz="4000">
                <a:latin typeface="PT Sans Narrow"/>
                <a:ea typeface="PT Sans Narrow"/>
                <a:cs typeface="PT Sans Narrow"/>
                <a:sym typeface="PT Sans Narrow"/>
              </a:rPr>
              <a:t>Friday - Summary Paragraph:</a:t>
            </a:r>
            <a:endParaRPr sz="4000">
              <a:latin typeface="PT Sans Narrow"/>
              <a:ea typeface="PT Sans Narrow"/>
              <a:cs typeface="PT Sans Narrow"/>
              <a:sym typeface="PT Sans Narrow"/>
            </a:endParaRPr>
          </a:p>
        </p:txBody>
      </p:sp>
      <p:sp>
        <p:nvSpPr>
          <p:cNvPr id="558" name="Google Shape;558;p50"/>
          <p:cNvSpPr txBox="1"/>
          <p:nvPr/>
        </p:nvSpPr>
        <p:spPr>
          <a:xfrm>
            <a:off x="218425" y="1243575"/>
            <a:ext cx="11632200" cy="53037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 sz="2400">
                <a:latin typeface="PT Sans Narrow"/>
                <a:ea typeface="PT Sans Narrow"/>
                <a:cs typeface="PT Sans Narrow"/>
                <a:sym typeface="PT Sans Narrow"/>
              </a:rPr>
              <a:t> </a:t>
            </a:r>
            <a:endParaRPr sz="2400">
              <a:latin typeface="PT Sans Narrow"/>
              <a:ea typeface="PT Sans Narrow"/>
              <a:cs typeface="PT Sans Narrow"/>
              <a:sym typeface="PT Sans Narrow"/>
            </a:endParaRPr>
          </a:p>
          <a:p>
            <a:pPr marL="0" lvl="0" indent="0" algn="l" rtl="0">
              <a:spcBef>
                <a:spcPts val="0"/>
              </a:spcBef>
              <a:spcAft>
                <a:spcPts val="0"/>
              </a:spcAft>
              <a:buNone/>
            </a:pPr>
            <a:endParaRPr sz="19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25"/>
          <p:cNvSpPr txBox="1">
            <a:spLocks noGrp="1"/>
          </p:cNvSpPr>
          <p:nvPr>
            <p:ph type="title"/>
          </p:nvPr>
        </p:nvSpPr>
        <p:spPr>
          <a:xfrm>
            <a:off x="415650" y="179467"/>
            <a:ext cx="11360700" cy="763500"/>
          </a:xfrm>
          <a:prstGeom prst="rect">
            <a:avLst/>
          </a:prstGeom>
          <a:solidFill>
            <a:srgbClr val="FF00FF"/>
          </a:solidFill>
          <a:ln w="28575" cap="flat" cmpd="sng">
            <a:solidFill>
              <a:srgbClr val="000000"/>
            </a:solidFill>
            <a:prstDash val="solid"/>
            <a:round/>
            <a:headEnd type="none" w="sm" len="sm"/>
            <a:tailEnd type="none" w="sm" len="sm"/>
          </a:ln>
        </p:spPr>
        <p:txBody>
          <a:bodyPr spcFirstLastPara="1" wrap="square" lIns="121900" tIns="121900" rIns="121900" bIns="121900" anchor="t" anchorCtr="0">
            <a:noAutofit/>
          </a:bodyPr>
          <a:lstStyle/>
          <a:p>
            <a:pPr marL="0" lvl="0" indent="0" algn="l" rtl="0">
              <a:spcBef>
                <a:spcPts val="0"/>
              </a:spcBef>
              <a:spcAft>
                <a:spcPts val="0"/>
              </a:spcAft>
              <a:buNone/>
            </a:pPr>
            <a:r>
              <a:rPr lang="en" sz="3600">
                <a:latin typeface="PT Sans Narrow"/>
                <a:ea typeface="PT Sans Narrow"/>
                <a:cs typeface="PT Sans Narrow"/>
                <a:sym typeface="PT Sans Narrow"/>
              </a:rPr>
              <a:t>Learning Goals</a:t>
            </a:r>
            <a:endParaRPr sz="3600">
              <a:latin typeface="PT Sans Narrow"/>
              <a:ea typeface="PT Sans Narrow"/>
              <a:cs typeface="PT Sans Narrow"/>
              <a:sym typeface="PT Sans Narrow"/>
            </a:endParaRPr>
          </a:p>
        </p:txBody>
      </p:sp>
      <p:sp>
        <p:nvSpPr>
          <p:cNvPr id="251" name="Google Shape;251;p25"/>
          <p:cNvSpPr txBox="1">
            <a:spLocks noGrp="1"/>
          </p:cNvSpPr>
          <p:nvPr>
            <p:ph type="body" idx="1"/>
          </p:nvPr>
        </p:nvSpPr>
        <p:spPr>
          <a:xfrm>
            <a:off x="415650" y="942975"/>
            <a:ext cx="5680500" cy="56454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 sz="2400" i="1">
                <a:solidFill>
                  <a:srgbClr val="000000"/>
                </a:solidFill>
                <a:latin typeface="PT Sans Narrow"/>
                <a:ea typeface="PT Sans Narrow"/>
                <a:cs typeface="PT Sans Narrow"/>
                <a:sym typeface="PT Sans Narrow"/>
              </a:rPr>
              <a:t>Reading and Writing  </a:t>
            </a:r>
            <a:endParaRPr sz="2400">
              <a:solidFill>
                <a:srgbClr val="000000"/>
              </a:solidFill>
              <a:latin typeface="PT Sans Narrow"/>
              <a:ea typeface="PT Sans Narrow"/>
              <a:cs typeface="PT Sans Narrow"/>
              <a:sym typeface="PT Sans Narrow"/>
            </a:endParaRPr>
          </a:p>
          <a:p>
            <a:pPr marL="0" lvl="0" indent="0" algn="l" rtl="0">
              <a:spcBef>
                <a:spcPts val="2100"/>
              </a:spcBef>
              <a:spcAft>
                <a:spcPts val="0"/>
              </a:spcAft>
              <a:buNone/>
            </a:pPr>
            <a:r>
              <a:rPr lang="en" sz="2400">
                <a:solidFill>
                  <a:srgbClr val="000000"/>
                </a:solidFill>
                <a:latin typeface="PT Sans Narrow"/>
                <a:ea typeface="PT Sans Narrow"/>
                <a:cs typeface="PT Sans Narrow"/>
                <a:sym typeface="PT Sans Narrow"/>
              </a:rPr>
              <a:t>I can ...</a:t>
            </a:r>
            <a:endParaRPr sz="2400">
              <a:solidFill>
                <a:srgbClr val="000000"/>
              </a:solidFill>
              <a:latin typeface="PT Sans Narrow"/>
              <a:ea typeface="PT Sans Narrow"/>
              <a:cs typeface="PT Sans Narrow"/>
              <a:sym typeface="PT Sans Narrow"/>
            </a:endParaRPr>
          </a:p>
          <a:p>
            <a:pPr marL="457200" lvl="0" indent="-361950" algn="l" rtl="0">
              <a:lnSpc>
                <a:spcPct val="100000"/>
              </a:lnSpc>
              <a:spcBef>
                <a:spcPts val="2100"/>
              </a:spcBef>
              <a:spcAft>
                <a:spcPts val="0"/>
              </a:spcAft>
              <a:buClr>
                <a:srgbClr val="000000"/>
              </a:buClr>
              <a:buSzPts val="2100"/>
              <a:buFont typeface="PT Sans Narrow"/>
              <a:buChar char="●"/>
            </a:pPr>
            <a:r>
              <a:rPr lang="en" sz="2100">
                <a:solidFill>
                  <a:srgbClr val="000000"/>
                </a:solidFill>
                <a:latin typeface="PT Sans Narrow"/>
                <a:ea typeface="PT Sans Narrow"/>
                <a:cs typeface="PT Sans Narrow"/>
                <a:sym typeface="PT Sans Narrow"/>
              </a:rPr>
              <a:t>s</a:t>
            </a:r>
            <a:r>
              <a:rPr lang="en" sz="2100">
                <a:solidFill>
                  <a:srgbClr val="000000"/>
                </a:solidFill>
                <a:highlight>
                  <a:srgbClr val="FFFFFF"/>
                </a:highlight>
                <a:latin typeface="PT Sans Narrow"/>
                <a:ea typeface="PT Sans Narrow"/>
                <a:cs typeface="PT Sans Narrow"/>
                <a:sym typeface="PT Sans Narrow"/>
              </a:rPr>
              <a:t>hare meaningful, personal connections to deepen my understanding orally and/or in writing.</a:t>
            </a:r>
            <a:endParaRPr sz="2100">
              <a:solidFill>
                <a:srgbClr val="000000"/>
              </a:solidFill>
              <a:highlight>
                <a:srgbClr val="FFFFFF"/>
              </a:highlight>
              <a:latin typeface="PT Sans Narrow"/>
              <a:ea typeface="PT Sans Narrow"/>
              <a:cs typeface="PT Sans Narrow"/>
              <a:sym typeface="PT Sans Narrow"/>
            </a:endParaRPr>
          </a:p>
          <a:p>
            <a:pPr marL="457200" lvl="0" indent="-361950" algn="l" rtl="0">
              <a:lnSpc>
                <a:spcPct val="100000"/>
              </a:lnSpc>
              <a:spcBef>
                <a:spcPts val="0"/>
              </a:spcBef>
              <a:spcAft>
                <a:spcPts val="0"/>
              </a:spcAft>
              <a:buClr>
                <a:srgbClr val="000000"/>
              </a:buClr>
              <a:buSzPts val="2100"/>
              <a:buFont typeface="PT Sans Narrow"/>
              <a:buChar char="●"/>
            </a:pPr>
            <a:r>
              <a:rPr lang="en" sz="2100">
                <a:solidFill>
                  <a:srgbClr val="000000"/>
                </a:solidFill>
                <a:highlight>
                  <a:srgbClr val="FFFFFF"/>
                </a:highlight>
                <a:latin typeface="PT Sans Narrow"/>
                <a:ea typeface="PT Sans Narrow"/>
                <a:cs typeface="PT Sans Narrow"/>
                <a:sym typeface="PT Sans Narrow"/>
              </a:rPr>
              <a:t> ask critical-thinking questions to clarify understanding.</a:t>
            </a:r>
            <a:endParaRPr sz="2100">
              <a:solidFill>
                <a:srgbClr val="000000"/>
              </a:solidFill>
              <a:highlight>
                <a:srgbClr val="FFFFFF"/>
              </a:highlight>
              <a:latin typeface="PT Sans Narrow"/>
              <a:ea typeface="PT Sans Narrow"/>
              <a:cs typeface="PT Sans Narrow"/>
              <a:sym typeface="PT Sans Narrow"/>
            </a:endParaRPr>
          </a:p>
          <a:p>
            <a:pPr marL="457200" lvl="0" indent="-361950" algn="l" rtl="0">
              <a:lnSpc>
                <a:spcPct val="100000"/>
              </a:lnSpc>
              <a:spcBef>
                <a:spcPts val="0"/>
              </a:spcBef>
              <a:spcAft>
                <a:spcPts val="0"/>
              </a:spcAft>
              <a:buClr>
                <a:srgbClr val="000000"/>
              </a:buClr>
              <a:buSzPts val="2100"/>
              <a:buFont typeface="PT Sans Narrow"/>
              <a:buChar char="●"/>
            </a:pPr>
            <a:r>
              <a:rPr lang="en" sz="2100">
                <a:solidFill>
                  <a:srgbClr val="000000"/>
                </a:solidFill>
                <a:highlight>
                  <a:srgbClr val="FFFFFF"/>
                </a:highlight>
                <a:latin typeface="PT Sans Narrow"/>
                <a:ea typeface="PT Sans Narrow"/>
                <a:cs typeface="PT Sans Narrow"/>
                <a:sym typeface="PT Sans Narrow"/>
              </a:rPr>
              <a:t>explain the messages(s) of the author, with evidence</a:t>
            </a:r>
            <a:endParaRPr sz="2100">
              <a:solidFill>
                <a:srgbClr val="000000"/>
              </a:solidFill>
              <a:highlight>
                <a:srgbClr val="FFFFFF"/>
              </a:highlight>
              <a:latin typeface="PT Sans Narrow"/>
              <a:ea typeface="PT Sans Narrow"/>
              <a:cs typeface="PT Sans Narrow"/>
              <a:sym typeface="PT Sans Narrow"/>
            </a:endParaRPr>
          </a:p>
          <a:p>
            <a:pPr marL="457200" lvl="0" indent="-361950" algn="l" rtl="0">
              <a:lnSpc>
                <a:spcPct val="100000"/>
              </a:lnSpc>
              <a:spcBef>
                <a:spcPts val="0"/>
              </a:spcBef>
              <a:spcAft>
                <a:spcPts val="0"/>
              </a:spcAft>
              <a:buClr>
                <a:srgbClr val="000000"/>
              </a:buClr>
              <a:buSzPts val="2100"/>
              <a:buFont typeface="PT Sans Narrow"/>
              <a:buChar char="●"/>
            </a:pPr>
            <a:r>
              <a:rPr lang="en" sz="2100">
                <a:solidFill>
                  <a:srgbClr val="000000"/>
                </a:solidFill>
                <a:highlight>
                  <a:srgbClr val="FFFFFF"/>
                </a:highlight>
                <a:latin typeface="PT Sans Narrow"/>
                <a:ea typeface="PT Sans Narrow"/>
                <a:cs typeface="PT Sans Narrow"/>
                <a:sym typeface="PT Sans Narrow"/>
              </a:rPr>
              <a:t>support and justify my opinions with specific evidence from the text</a:t>
            </a:r>
            <a:endParaRPr sz="2100">
              <a:solidFill>
                <a:srgbClr val="000000"/>
              </a:solidFill>
              <a:highlight>
                <a:srgbClr val="FFFFFF"/>
              </a:highlight>
              <a:latin typeface="PT Sans Narrow"/>
              <a:ea typeface="PT Sans Narrow"/>
              <a:cs typeface="PT Sans Narrow"/>
              <a:sym typeface="PT Sans Narrow"/>
            </a:endParaRPr>
          </a:p>
          <a:p>
            <a:pPr marL="457200" lvl="0" indent="-361950" algn="l" rtl="0">
              <a:lnSpc>
                <a:spcPct val="100000"/>
              </a:lnSpc>
              <a:spcBef>
                <a:spcPts val="0"/>
              </a:spcBef>
              <a:spcAft>
                <a:spcPts val="0"/>
              </a:spcAft>
              <a:buClr>
                <a:srgbClr val="000000"/>
              </a:buClr>
              <a:buSzPts val="2100"/>
              <a:buFont typeface="PT Sans Narrow"/>
              <a:buChar char="●"/>
            </a:pPr>
            <a:r>
              <a:rPr lang="en" sz="2100">
                <a:solidFill>
                  <a:srgbClr val="000000"/>
                </a:solidFill>
                <a:highlight>
                  <a:srgbClr val="FFFFFF"/>
                </a:highlight>
                <a:latin typeface="PT Sans Narrow"/>
                <a:ea typeface="PT Sans Narrow"/>
                <a:cs typeface="PT Sans Narrow"/>
                <a:sym typeface="PT Sans Narrow"/>
              </a:rPr>
              <a:t>support and justify my opinions with personal thoughts and feelings</a:t>
            </a:r>
            <a:endParaRPr sz="2100">
              <a:solidFill>
                <a:srgbClr val="000000"/>
              </a:solidFill>
              <a:highlight>
                <a:srgbClr val="FFFFFF"/>
              </a:highlight>
              <a:latin typeface="PT Sans Narrow"/>
              <a:ea typeface="PT Sans Narrow"/>
              <a:cs typeface="PT Sans Narrow"/>
              <a:sym typeface="PT Sans Narrow"/>
            </a:endParaRPr>
          </a:p>
          <a:p>
            <a:pPr marL="457200" lvl="0" indent="-361950" algn="l" rtl="0">
              <a:lnSpc>
                <a:spcPct val="100000"/>
              </a:lnSpc>
              <a:spcBef>
                <a:spcPts val="0"/>
              </a:spcBef>
              <a:spcAft>
                <a:spcPts val="0"/>
              </a:spcAft>
              <a:buClr>
                <a:srgbClr val="000000"/>
              </a:buClr>
              <a:buSzPts val="2100"/>
              <a:buFont typeface="PT Sans Narrow"/>
              <a:buChar char="●"/>
            </a:pPr>
            <a:r>
              <a:rPr lang="en" sz="2100">
                <a:solidFill>
                  <a:srgbClr val="000000"/>
                </a:solidFill>
                <a:highlight>
                  <a:srgbClr val="FFFFFF"/>
                </a:highlight>
                <a:latin typeface="PT Sans Narrow"/>
                <a:ea typeface="PT Sans Narrow"/>
                <a:cs typeface="PT Sans Narrow"/>
                <a:sym typeface="PT Sans Narrow"/>
              </a:rPr>
              <a:t>use writing and other representations to explore, clarify, and reflect upon my thoughts and experiences.</a:t>
            </a:r>
            <a:endParaRPr sz="2100">
              <a:solidFill>
                <a:srgbClr val="000000"/>
              </a:solidFill>
              <a:highlight>
                <a:srgbClr val="FFFFFF"/>
              </a:highlight>
              <a:latin typeface="PT Sans Narrow"/>
              <a:ea typeface="PT Sans Narrow"/>
              <a:cs typeface="PT Sans Narrow"/>
              <a:sym typeface="PT Sans Narrow"/>
            </a:endParaRPr>
          </a:p>
          <a:p>
            <a:pPr marL="0" lvl="0" indent="0" algn="l" rtl="0">
              <a:spcBef>
                <a:spcPts val="2700"/>
              </a:spcBef>
              <a:spcAft>
                <a:spcPts val="2100"/>
              </a:spcAft>
              <a:buNone/>
            </a:pPr>
            <a:endParaRPr/>
          </a:p>
        </p:txBody>
      </p:sp>
      <p:sp>
        <p:nvSpPr>
          <p:cNvPr id="252" name="Google Shape;252;p25"/>
          <p:cNvSpPr txBox="1">
            <a:spLocks noGrp="1"/>
          </p:cNvSpPr>
          <p:nvPr>
            <p:ph type="body" idx="2"/>
          </p:nvPr>
        </p:nvSpPr>
        <p:spPr>
          <a:xfrm>
            <a:off x="6278700" y="942976"/>
            <a:ext cx="5497500" cy="61500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 sz="2400" i="1">
                <a:solidFill>
                  <a:srgbClr val="000000"/>
                </a:solidFill>
                <a:latin typeface="PT Sans Narrow"/>
                <a:ea typeface="PT Sans Narrow"/>
                <a:cs typeface="PT Sans Narrow"/>
                <a:sym typeface="PT Sans Narrow"/>
              </a:rPr>
              <a:t>Science   </a:t>
            </a:r>
            <a:r>
              <a:rPr lang="en" sz="2400" i="1">
                <a:solidFill>
                  <a:schemeClr val="dk1"/>
                </a:solidFill>
                <a:latin typeface="PT Sans Narrow"/>
                <a:ea typeface="PT Sans Narrow"/>
                <a:cs typeface="PT Sans Narrow"/>
                <a:sym typeface="PT Sans Narrow"/>
              </a:rPr>
              <a:t> </a:t>
            </a:r>
            <a:endParaRPr sz="2400" i="1">
              <a:solidFill>
                <a:schemeClr val="dk1"/>
              </a:solidFill>
              <a:latin typeface="PT Sans Narrow"/>
              <a:ea typeface="PT Sans Narrow"/>
              <a:cs typeface="PT Sans Narrow"/>
              <a:sym typeface="PT Sans Narrow"/>
            </a:endParaRPr>
          </a:p>
          <a:p>
            <a:pPr marL="0" lvl="0" indent="0" algn="l" rtl="0">
              <a:spcBef>
                <a:spcPts val="2100"/>
              </a:spcBef>
              <a:spcAft>
                <a:spcPts val="0"/>
              </a:spcAft>
              <a:buNone/>
            </a:pPr>
            <a:r>
              <a:rPr lang="en" sz="2400">
                <a:solidFill>
                  <a:schemeClr val="dk1"/>
                </a:solidFill>
                <a:latin typeface="PT Sans Narrow"/>
                <a:ea typeface="PT Sans Narrow"/>
                <a:cs typeface="PT Sans Narrow"/>
                <a:sym typeface="PT Sans Narrow"/>
              </a:rPr>
              <a:t>I can ...</a:t>
            </a:r>
            <a:r>
              <a:rPr lang="en" sz="2400" i="1">
                <a:solidFill>
                  <a:schemeClr val="dk1"/>
                </a:solidFill>
                <a:latin typeface="PT Sans Narrow"/>
                <a:ea typeface="PT Sans Narrow"/>
                <a:cs typeface="PT Sans Narrow"/>
                <a:sym typeface="PT Sans Narrow"/>
              </a:rPr>
              <a:t>   </a:t>
            </a:r>
            <a:endParaRPr sz="2400" i="1">
              <a:solidFill>
                <a:srgbClr val="000000"/>
              </a:solidFill>
              <a:latin typeface="PT Sans Narrow"/>
              <a:ea typeface="PT Sans Narrow"/>
              <a:cs typeface="PT Sans Narrow"/>
              <a:sym typeface="PT Sans Narrow"/>
            </a:endParaRPr>
          </a:p>
          <a:p>
            <a:pPr marL="457200" lvl="0" indent="-361950" algn="l" rtl="0">
              <a:spcBef>
                <a:spcPts val="2100"/>
              </a:spcBef>
              <a:spcAft>
                <a:spcPts val="0"/>
              </a:spcAft>
              <a:buClr>
                <a:srgbClr val="000000"/>
              </a:buClr>
              <a:buSzPts val="2100"/>
              <a:buFont typeface="PT Sans Narrow"/>
              <a:buChar char="●"/>
            </a:pPr>
            <a:r>
              <a:rPr lang="en" sz="2100">
                <a:solidFill>
                  <a:srgbClr val="000000"/>
                </a:solidFill>
                <a:latin typeface="PT Sans Narrow"/>
                <a:ea typeface="PT Sans Narrow"/>
                <a:cs typeface="PT Sans Narrow"/>
                <a:sym typeface="PT Sans Narrow"/>
              </a:rPr>
              <a:t>show how electricity in circuits can produce light, heat, sound motion.</a:t>
            </a:r>
            <a:endParaRPr sz="2100">
              <a:solidFill>
                <a:srgbClr val="000000"/>
              </a:solidFill>
              <a:latin typeface="PT Sans Narrow"/>
              <a:ea typeface="PT Sans Narrow"/>
              <a:cs typeface="PT Sans Narrow"/>
              <a:sym typeface="PT Sans Narrow"/>
            </a:endParaRPr>
          </a:p>
          <a:p>
            <a:pPr marL="457200" lvl="0" indent="-361950" algn="l" rtl="0">
              <a:spcBef>
                <a:spcPts val="0"/>
              </a:spcBef>
              <a:spcAft>
                <a:spcPts val="0"/>
              </a:spcAft>
              <a:buClr>
                <a:srgbClr val="000000"/>
              </a:buClr>
              <a:buSzPts val="2100"/>
              <a:buFont typeface="PT Sans Narrow"/>
              <a:buChar char="●"/>
            </a:pPr>
            <a:r>
              <a:rPr lang="en" sz="2100">
                <a:solidFill>
                  <a:srgbClr val="000000"/>
                </a:solidFill>
                <a:latin typeface="PT Sans Narrow"/>
                <a:ea typeface="PT Sans Narrow"/>
                <a:cs typeface="PT Sans Narrow"/>
                <a:sym typeface="PT Sans Narrow"/>
              </a:rPr>
              <a:t>compare a variety of electrical pathways by constructing simple circuits, series circuits, and parallel circuits </a:t>
            </a:r>
            <a:endParaRPr sz="2100">
              <a:solidFill>
                <a:srgbClr val="000000"/>
              </a:solidFill>
              <a:latin typeface="PT Sans Narrow"/>
              <a:ea typeface="PT Sans Narrow"/>
              <a:cs typeface="PT Sans Narrow"/>
              <a:sym typeface="PT Sans Narrow"/>
            </a:endParaRPr>
          </a:p>
          <a:p>
            <a:pPr marL="457200" lvl="0" indent="-361950" algn="l" rtl="0">
              <a:spcBef>
                <a:spcPts val="0"/>
              </a:spcBef>
              <a:spcAft>
                <a:spcPts val="0"/>
              </a:spcAft>
              <a:buClr>
                <a:srgbClr val="000000"/>
              </a:buClr>
              <a:buSzPts val="2100"/>
              <a:buFont typeface="PT Sans Narrow"/>
              <a:buChar char="●"/>
            </a:pPr>
            <a:r>
              <a:rPr lang="en" sz="2100">
                <a:solidFill>
                  <a:srgbClr val="000000"/>
                </a:solidFill>
                <a:latin typeface="PT Sans Narrow"/>
                <a:ea typeface="PT Sans Narrow"/>
                <a:cs typeface="PT Sans Narrow"/>
                <a:sym typeface="PT Sans Narrow"/>
              </a:rPr>
              <a:t>perform activities that compare the conductivity of different solids</a:t>
            </a:r>
            <a:r>
              <a:rPr lang="en" sz="2100">
                <a:solidFill>
                  <a:srgbClr val="000000"/>
                </a:solidFill>
              </a:rPr>
              <a:t> </a:t>
            </a:r>
            <a:endParaRPr sz="2100">
              <a:solidFill>
                <a:srgbClr val="FF0000"/>
              </a:solidFill>
            </a:endParaRPr>
          </a:p>
          <a:p>
            <a:pPr marL="0" lvl="0" indent="0" algn="l" rtl="0">
              <a:spcBef>
                <a:spcPts val="2100"/>
              </a:spcBef>
              <a:spcAft>
                <a:spcPts val="21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26"/>
          <p:cNvSpPr txBox="1"/>
          <p:nvPr/>
        </p:nvSpPr>
        <p:spPr>
          <a:xfrm>
            <a:off x="296144" y="1225347"/>
            <a:ext cx="2454000" cy="451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3200" b="1">
                <a:solidFill>
                  <a:srgbClr val="000000"/>
                </a:solidFill>
                <a:latin typeface="Century Gothic"/>
                <a:ea typeface="Century Gothic"/>
                <a:cs typeface="Century Gothic"/>
                <a:sym typeface="Century Gothic"/>
              </a:rPr>
              <a:t>MONDAY</a:t>
            </a:r>
            <a:endParaRPr/>
          </a:p>
        </p:txBody>
      </p:sp>
      <p:sp>
        <p:nvSpPr>
          <p:cNvPr id="258" name="Google Shape;258;p26"/>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 sz="1600">
                <a:latin typeface="Century Gothic"/>
                <a:ea typeface="Century Gothic"/>
                <a:cs typeface="Century Gothic"/>
                <a:sym typeface="Century Gothic"/>
              </a:rPr>
              <a:t> April 27th</a:t>
            </a:r>
            <a:endParaRPr/>
          </a:p>
        </p:txBody>
      </p:sp>
      <p:sp>
        <p:nvSpPr>
          <p:cNvPr id="259" name="Google Shape;259;p26"/>
          <p:cNvSpPr txBox="1"/>
          <p:nvPr/>
        </p:nvSpPr>
        <p:spPr>
          <a:xfrm>
            <a:off x="179293" y="2569887"/>
            <a:ext cx="2695500" cy="1200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800" b="1">
              <a:latin typeface="Century Gothic"/>
              <a:ea typeface="Century Gothic"/>
              <a:cs typeface="Century Gothic"/>
              <a:sym typeface="Century Gothic"/>
            </a:endParaRPr>
          </a:p>
          <a:p>
            <a:pPr marL="0" marR="0" lvl="0" indent="0" algn="ctr" rtl="0">
              <a:spcBef>
                <a:spcPts val="0"/>
              </a:spcBef>
              <a:spcAft>
                <a:spcPts val="0"/>
              </a:spcAft>
              <a:buNone/>
            </a:pPr>
            <a:endParaRPr sz="2800" b="1">
              <a:latin typeface="Century Gothic"/>
              <a:ea typeface="Century Gothic"/>
              <a:cs typeface="Century Gothic"/>
              <a:sym typeface="Century Gothic"/>
            </a:endParaRPr>
          </a:p>
          <a:p>
            <a:pPr marL="0" marR="0" lvl="0" indent="0" algn="ctr" rtl="0">
              <a:spcBef>
                <a:spcPts val="0"/>
              </a:spcBef>
              <a:spcAft>
                <a:spcPts val="0"/>
              </a:spcAft>
              <a:buNone/>
            </a:pPr>
            <a:endParaRPr/>
          </a:p>
        </p:txBody>
      </p:sp>
      <p:sp>
        <p:nvSpPr>
          <p:cNvPr id="260" name="Google Shape;260;p26"/>
          <p:cNvSpPr txBox="1"/>
          <p:nvPr/>
        </p:nvSpPr>
        <p:spPr>
          <a:xfrm>
            <a:off x="3319925" y="663375"/>
            <a:ext cx="68430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FFC000"/>
                </a:solidFill>
                <a:latin typeface="Century Gothic"/>
                <a:ea typeface="Century Gothic"/>
                <a:cs typeface="Century Gothic"/>
                <a:sym typeface="Century Gothic"/>
              </a:rPr>
              <a:t>LESSON 1 - Reading Activity</a:t>
            </a:r>
            <a:endParaRPr/>
          </a:p>
        </p:txBody>
      </p:sp>
      <p:sp>
        <p:nvSpPr>
          <p:cNvPr id="261" name="Google Shape;261;p26"/>
          <p:cNvSpPr txBox="1"/>
          <p:nvPr/>
        </p:nvSpPr>
        <p:spPr>
          <a:xfrm>
            <a:off x="3319925" y="1182073"/>
            <a:ext cx="8319300" cy="2348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100"/>
              <a:buFont typeface="Arial"/>
              <a:buNone/>
            </a:pPr>
            <a:r>
              <a:rPr lang="en" sz="3000">
                <a:solidFill>
                  <a:schemeClr val="dk1"/>
                </a:solidFill>
                <a:latin typeface="PT Sans Narrow"/>
                <a:ea typeface="PT Sans Narrow"/>
                <a:cs typeface="PT Sans Narrow"/>
                <a:sym typeface="PT Sans Narrow"/>
              </a:rPr>
              <a:t>Read the article: “What is Static Electricity?”  </a:t>
            </a:r>
            <a:r>
              <a:rPr lang="en" sz="3000" u="sng">
                <a:solidFill>
                  <a:schemeClr val="accent5"/>
                </a:solidFill>
                <a:latin typeface="PT Sans Narrow"/>
                <a:ea typeface="PT Sans Narrow"/>
                <a:cs typeface="PT Sans Narrow"/>
                <a:sym typeface="PT Sans Narrow"/>
                <a:hlinkClick r:id="rId3"/>
              </a:rPr>
              <a:t>Click Here</a:t>
            </a:r>
            <a:endParaRPr sz="3000">
              <a:solidFill>
                <a:schemeClr val="dk1"/>
              </a:solidFill>
              <a:latin typeface="PT Sans Narrow"/>
              <a:ea typeface="PT Sans Narrow"/>
              <a:cs typeface="PT Sans Narrow"/>
              <a:sym typeface="PT Sans Narrow"/>
            </a:endParaRPr>
          </a:p>
          <a:p>
            <a:pPr marL="0" marR="0" lvl="0" indent="0" algn="l" rtl="0">
              <a:spcBef>
                <a:spcPts val="0"/>
              </a:spcBef>
              <a:spcAft>
                <a:spcPts val="0"/>
              </a:spcAft>
              <a:buNone/>
            </a:pPr>
            <a:endParaRPr sz="2000">
              <a:latin typeface="Century Gothic"/>
              <a:ea typeface="Century Gothic"/>
              <a:cs typeface="Century Gothic"/>
              <a:sym typeface="Century Gothic"/>
            </a:endParaRPr>
          </a:p>
        </p:txBody>
      </p:sp>
      <p:sp>
        <p:nvSpPr>
          <p:cNvPr id="262" name="Google Shape;262;p26"/>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FFC000"/>
                </a:solidFill>
                <a:latin typeface="Century Gothic"/>
                <a:ea typeface="Century Gothic"/>
                <a:cs typeface="Century Gothic"/>
                <a:sym typeface="Century Gothic"/>
              </a:rPr>
              <a:t>1</a:t>
            </a:r>
            <a:endParaRPr/>
          </a:p>
        </p:txBody>
      </p:sp>
      <p:sp>
        <p:nvSpPr>
          <p:cNvPr id="263" name="Google Shape;263;p26">
            <a:hlinkClick r:id="rId4"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64" name="Google Shape;264;p26" descr="Bill Nye the Science Guy (Static Electricity)" title="Bill Nye the Science Guy - S02E05 Static Electricity">
            <a:hlinkClick r:id="rId5"/>
          </p:cNvPr>
          <p:cNvPicPr preferRelativeResize="0"/>
          <p:nvPr/>
        </p:nvPicPr>
        <p:blipFill>
          <a:blip r:embed="rId6">
            <a:alphaModFix/>
          </a:blip>
          <a:stretch>
            <a:fillRect/>
          </a:stretch>
        </p:blipFill>
        <p:spPr>
          <a:xfrm>
            <a:off x="160300" y="4483150"/>
            <a:ext cx="2636100" cy="1977075"/>
          </a:xfrm>
          <a:prstGeom prst="rect">
            <a:avLst/>
          </a:prstGeom>
          <a:noFill/>
          <a:ln>
            <a:noFill/>
          </a:ln>
        </p:spPr>
      </p:pic>
      <p:pic>
        <p:nvPicPr>
          <p:cNvPr id="265" name="Google Shape;265;p26"/>
          <p:cNvPicPr preferRelativeResize="0"/>
          <p:nvPr/>
        </p:nvPicPr>
        <p:blipFill>
          <a:blip r:embed="rId7">
            <a:alphaModFix/>
          </a:blip>
          <a:stretch>
            <a:fillRect/>
          </a:stretch>
        </p:blipFill>
        <p:spPr>
          <a:xfrm>
            <a:off x="9992188" y="3989375"/>
            <a:ext cx="1566233" cy="2222450"/>
          </a:xfrm>
          <a:prstGeom prst="rect">
            <a:avLst/>
          </a:prstGeom>
          <a:noFill/>
          <a:ln>
            <a:noFill/>
          </a:ln>
        </p:spPr>
      </p:pic>
      <p:pic>
        <p:nvPicPr>
          <p:cNvPr id="266" name="Google Shape;266;p26" descr="Watch Till The End - Videos | Facebook"/>
          <p:cNvPicPr preferRelativeResize="0"/>
          <p:nvPr/>
        </p:nvPicPr>
        <p:blipFill>
          <a:blip r:embed="rId8">
            <a:alphaModFix/>
          </a:blip>
          <a:stretch>
            <a:fillRect/>
          </a:stretch>
        </p:blipFill>
        <p:spPr>
          <a:xfrm>
            <a:off x="179300" y="2658825"/>
            <a:ext cx="2762250" cy="16573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27"/>
          <p:cNvSpPr txBox="1"/>
          <p:nvPr/>
        </p:nvSpPr>
        <p:spPr>
          <a:xfrm>
            <a:off x="296144" y="1225347"/>
            <a:ext cx="2454000" cy="451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3200" b="1">
                <a:solidFill>
                  <a:srgbClr val="000000"/>
                </a:solidFill>
                <a:latin typeface="Century Gothic"/>
                <a:ea typeface="Century Gothic"/>
                <a:cs typeface="Century Gothic"/>
                <a:sym typeface="Century Gothic"/>
              </a:rPr>
              <a:t>MONDAY</a:t>
            </a:r>
            <a:endParaRPr/>
          </a:p>
        </p:txBody>
      </p:sp>
      <p:sp>
        <p:nvSpPr>
          <p:cNvPr id="272" name="Google Shape;272;p27"/>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600">
                <a:latin typeface="Century Gothic"/>
                <a:ea typeface="Century Gothic"/>
                <a:cs typeface="Century Gothic"/>
                <a:sym typeface="Century Gothic"/>
              </a:rPr>
              <a:t>April 27th.</a:t>
            </a:r>
            <a:endParaRPr/>
          </a:p>
        </p:txBody>
      </p:sp>
      <p:sp>
        <p:nvSpPr>
          <p:cNvPr id="273" name="Google Shape;273;p27"/>
          <p:cNvSpPr txBox="1"/>
          <p:nvPr/>
        </p:nvSpPr>
        <p:spPr>
          <a:xfrm>
            <a:off x="179293" y="2569887"/>
            <a:ext cx="2695500" cy="1200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Arial"/>
              <a:buNone/>
            </a:pPr>
            <a:endParaRPr/>
          </a:p>
        </p:txBody>
      </p:sp>
      <p:sp>
        <p:nvSpPr>
          <p:cNvPr id="274" name="Google Shape;274;p27"/>
          <p:cNvSpPr txBox="1"/>
          <p:nvPr/>
        </p:nvSpPr>
        <p:spPr>
          <a:xfrm>
            <a:off x="3319925" y="663375"/>
            <a:ext cx="68259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FFC000"/>
                </a:solidFill>
                <a:latin typeface="Century Gothic"/>
                <a:ea typeface="Century Gothic"/>
                <a:cs typeface="Century Gothic"/>
                <a:sym typeface="Century Gothic"/>
              </a:rPr>
              <a:t>LESSON 2 | Writing Activity</a:t>
            </a:r>
            <a:endParaRPr/>
          </a:p>
        </p:txBody>
      </p:sp>
      <p:sp>
        <p:nvSpPr>
          <p:cNvPr id="275" name="Google Shape;275;p27"/>
          <p:cNvSpPr txBox="1"/>
          <p:nvPr/>
        </p:nvSpPr>
        <p:spPr>
          <a:xfrm>
            <a:off x="3319925" y="1393100"/>
            <a:ext cx="8319300" cy="3671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100"/>
              <a:buFont typeface="Arial"/>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SzPts val="1100"/>
              <a:buNone/>
            </a:pPr>
            <a:r>
              <a:rPr lang="en" sz="3000">
                <a:solidFill>
                  <a:schemeClr val="dk1"/>
                </a:solidFill>
                <a:latin typeface="PT Sans Narrow"/>
                <a:ea typeface="PT Sans Narrow"/>
                <a:cs typeface="PT Sans Narrow"/>
                <a:sym typeface="PT Sans Narrow"/>
              </a:rPr>
              <a:t>Show what you learned in the “What is Static Electricity?” article by completing this Google Form: </a:t>
            </a:r>
            <a:r>
              <a:rPr lang="en" sz="3000" u="sng">
                <a:solidFill>
                  <a:schemeClr val="accent5"/>
                </a:solidFill>
                <a:latin typeface="PT Sans Narrow"/>
                <a:ea typeface="PT Sans Narrow"/>
                <a:cs typeface="PT Sans Narrow"/>
                <a:sym typeface="PT Sans Narrow"/>
                <a:hlinkClick r:id="rId3"/>
              </a:rPr>
              <a:t>Click Here</a:t>
            </a:r>
            <a:endParaRPr sz="3000" b="1">
              <a:latin typeface="Century Gothic"/>
              <a:ea typeface="Century Gothic"/>
              <a:cs typeface="Century Gothic"/>
              <a:sym typeface="Century Gothic"/>
            </a:endParaRPr>
          </a:p>
          <a:p>
            <a:pPr marL="0" lvl="0" indent="0" algn="l" rtl="0">
              <a:spcBef>
                <a:spcPts val="0"/>
              </a:spcBef>
              <a:spcAft>
                <a:spcPts val="0"/>
              </a:spcAft>
              <a:buSzPts val="1100"/>
              <a:buNone/>
            </a:pPr>
            <a:endParaRPr sz="3000" b="1">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endParaRPr sz="3000">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3000">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3000">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3000">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3000">
                <a:latin typeface="PT Sans Narrow"/>
                <a:ea typeface="PT Sans Narrow"/>
                <a:cs typeface="PT Sans Narrow"/>
                <a:sym typeface="PT Sans Narrow"/>
              </a:rPr>
              <a:t>Want to learn more?</a:t>
            </a:r>
            <a:r>
              <a:rPr lang="en" sz="3000">
                <a:solidFill>
                  <a:srgbClr val="FF0000"/>
                </a:solidFill>
                <a:latin typeface="PT Sans Narrow"/>
                <a:ea typeface="PT Sans Narrow"/>
                <a:cs typeface="PT Sans Narrow"/>
                <a:sym typeface="PT Sans Narrow"/>
              </a:rPr>
              <a:t> </a:t>
            </a:r>
            <a:r>
              <a:rPr lang="en" sz="3000" u="sng">
                <a:solidFill>
                  <a:schemeClr val="accent5"/>
                </a:solidFill>
                <a:latin typeface="PT Sans Narrow"/>
                <a:ea typeface="PT Sans Narrow"/>
                <a:cs typeface="PT Sans Narrow"/>
                <a:sym typeface="PT Sans Narrow"/>
                <a:hlinkClick r:id="rId4"/>
              </a:rPr>
              <a:t>Click Here</a:t>
            </a:r>
            <a:endParaRPr sz="3000" b="1">
              <a:latin typeface="Century Gothic"/>
              <a:ea typeface="Century Gothic"/>
              <a:cs typeface="Century Gothic"/>
              <a:sym typeface="Century Gothic"/>
            </a:endParaRPr>
          </a:p>
        </p:txBody>
      </p:sp>
      <p:sp>
        <p:nvSpPr>
          <p:cNvPr id="276" name="Google Shape;276;p27"/>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FFC000"/>
                </a:solidFill>
                <a:latin typeface="Century Gothic"/>
                <a:ea typeface="Century Gothic"/>
                <a:cs typeface="Century Gothic"/>
                <a:sym typeface="Century Gothic"/>
              </a:rPr>
              <a:t>1</a:t>
            </a:r>
            <a:endParaRPr/>
          </a:p>
        </p:txBody>
      </p:sp>
      <p:sp>
        <p:nvSpPr>
          <p:cNvPr id="277" name="Google Shape;277;p27">
            <a:hlinkClick r:id="rId5"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78" name="Google Shape;278;p27"/>
          <p:cNvPicPr preferRelativeResize="0"/>
          <p:nvPr/>
        </p:nvPicPr>
        <p:blipFill>
          <a:blip r:embed="rId6">
            <a:alphaModFix/>
          </a:blip>
          <a:stretch>
            <a:fillRect/>
          </a:stretch>
        </p:blipFill>
        <p:spPr>
          <a:xfrm>
            <a:off x="9992188" y="3989375"/>
            <a:ext cx="1566233" cy="2222450"/>
          </a:xfrm>
          <a:prstGeom prst="rect">
            <a:avLst/>
          </a:prstGeom>
          <a:noFill/>
          <a:ln>
            <a:noFill/>
          </a:ln>
        </p:spPr>
      </p:pic>
      <p:pic>
        <p:nvPicPr>
          <p:cNvPr id="279" name="Google Shape;279;p27" descr="Extra Grunge Rubber Stamp On White, Vector Illustration Royalty ..."/>
          <p:cNvPicPr preferRelativeResize="0"/>
          <p:nvPr/>
        </p:nvPicPr>
        <p:blipFill>
          <a:blip r:embed="rId7">
            <a:alphaModFix/>
          </a:blip>
          <a:stretch>
            <a:fillRect/>
          </a:stretch>
        </p:blipFill>
        <p:spPr>
          <a:xfrm>
            <a:off x="3319934" y="3640988"/>
            <a:ext cx="1366490" cy="10288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28"/>
          <p:cNvSpPr txBox="1"/>
          <p:nvPr/>
        </p:nvSpPr>
        <p:spPr>
          <a:xfrm>
            <a:off x="296144" y="1158624"/>
            <a:ext cx="2454000" cy="5847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3200" b="1">
                <a:solidFill>
                  <a:srgbClr val="000000"/>
                </a:solidFill>
                <a:latin typeface="Century Gothic"/>
                <a:ea typeface="Century Gothic"/>
                <a:cs typeface="Century Gothic"/>
                <a:sym typeface="Century Gothic"/>
              </a:rPr>
              <a:t>TUESDAY</a:t>
            </a:r>
            <a:endParaRPr/>
          </a:p>
        </p:txBody>
      </p:sp>
      <p:sp>
        <p:nvSpPr>
          <p:cNvPr id="285" name="Google Shape;285;p28"/>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600">
                <a:latin typeface="Century Gothic"/>
                <a:ea typeface="Century Gothic"/>
                <a:cs typeface="Century Gothic"/>
                <a:sym typeface="Century Gothic"/>
              </a:rPr>
              <a:t>April 28th</a:t>
            </a:r>
            <a:endParaRPr/>
          </a:p>
        </p:txBody>
      </p:sp>
      <p:sp>
        <p:nvSpPr>
          <p:cNvPr id="286" name="Google Shape;286;p28"/>
          <p:cNvSpPr txBox="1"/>
          <p:nvPr/>
        </p:nvSpPr>
        <p:spPr>
          <a:xfrm>
            <a:off x="3319925" y="663375"/>
            <a:ext cx="68145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FF6E00"/>
                </a:solidFill>
                <a:latin typeface="Century Gothic"/>
                <a:ea typeface="Century Gothic"/>
                <a:cs typeface="Century Gothic"/>
                <a:sym typeface="Century Gothic"/>
              </a:rPr>
              <a:t>LESSON</a:t>
            </a:r>
            <a:r>
              <a:rPr lang="en" sz="3200" b="1">
                <a:solidFill>
                  <a:srgbClr val="FFC000"/>
                </a:solidFill>
                <a:latin typeface="Century Gothic"/>
                <a:ea typeface="Century Gothic"/>
                <a:cs typeface="Century Gothic"/>
                <a:sym typeface="Century Gothic"/>
              </a:rPr>
              <a:t> </a:t>
            </a:r>
            <a:r>
              <a:rPr lang="en" sz="3200" b="1">
                <a:solidFill>
                  <a:srgbClr val="FF6E00"/>
                </a:solidFill>
                <a:latin typeface="Century Gothic"/>
                <a:ea typeface="Century Gothic"/>
                <a:cs typeface="Century Gothic"/>
                <a:sym typeface="Century Gothic"/>
              </a:rPr>
              <a:t>1 | Reading Activity</a:t>
            </a:r>
            <a:endParaRPr/>
          </a:p>
        </p:txBody>
      </p:sp>
      <p:sp>
        <p:nvSpPr>
          <p:cNvPr id="287" name="Google Shape;287;p28"/>
          <p:cNvSpPr txBox="1"/>
          <p:nvPr/>
        </p:nvSpPr>
        <p:spPr>
          <a:xfrm>
            <a:off x="3310962" y="1422138"/>
            <a:ext cx="8319300" cy="2862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SzPts val="1100"/>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SzPts val="1100"/>
              <a:buNone/>
            </a:pPr>
            <a:r>
              <a:rPr lang="en" sz="3000">
                <a:solidFill>
                  <a:schemeClr val="dk1"/>
                </a:solidFill>
                <a:latin typeface="PT Sans Narrow"/>
                <a:ea typeface="PT Sans Narrow"/>
                <a:cs typeface="PT Sans Narrow"/>
                <a:sym typeface="PT Sans Narrow"/>
              </a:rPr>
              <a:t>Read pages 6, 7, 10, 11 &amp; 12 of the science text book. </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3000">
                <a:solidFill>
                  <a:schemeClr val="dk1"/>
                </a:solidFill>
                <a:latin typeface="PT Sans Narrow"/>
                <a:ea typeface="PT Sans Narrow"/>
                <a:cs typeface="PT Sans Narrow"/>
                <a:sym typeface="PT Sans Narrow"/>
              </a:rPr>
              <a:t>Click on the textbook for the link:</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2400">
              <a:solidFill>
                <a:schemeClr val="dk1"/>
              </a:solidFill>
            </a:endParaRPr>
          </a:p>
          <a:p>
            <a:pPr marL="0" lvl="0" indent="0" algn="l" rtl="0">
              <a:spcBef>
                <a:spcPts val="0"/>
              </a:spcBef>
              <a:spcAft>
                <a:spcPts val="0"/>
              </a:spcAft>
              <a:buClr>
                <a:schemeClr val="dk1"/>
              </a:buClr>
              <a:buSzPts val="1100"/>
              <a:buFont typeface="Arial"/>
              <a:buNone/>
            </a:pPr>
            <a:endParaRPr sz="2400">
              <a:solidFill>
                <a:schemeClr val="dk1"/>
              </a:solidFill>
            </a:endParaRPr>
          </a:p>
          <a:p>
            <a:pPr marL="0" lvl="0" indent="0" algn="l" rtl="0">
              <a:spcBef>
                <a:spcPts val="0"/>
              </a:spcBef>
              <a:spcAft>
                <a:spcPts val="0"/>
              </a:spcAft>
              <a:buClr>
                <a:schemeClr val="dk1"/>
              </a:buClr>
              <a:buSzPts val="1100"/>
              <a:buFont typeface="Arial"/>
              <a:buNone/>
            </a:pPr>
            <a:endParaRPr sz="2400">
              <a:solidFill>
                <a:schemeClr val="dk1"/>
              </a:solidFill>
            </a:endParaRPr>
          </a:p>
          <a:p>
            <a:pPr marL="0" lvl="0" indent="0" algn="l" rtl="0">
              <a:spcBef>
                <a:spcPts val="0"/>
              </a:spcBef>
              <a:spcAft>
                <a:spcPts val="0"/>
              </a:spcAft>
              <a:buClr>
                <a:schemeClr val="dk1"/>
              </a:buClr>
              <a:buSzPts val="1100"/>
              <a:buFont typeface="Arial"/>
              <a:buNone/>
            </a:pPr>
            <a:endParaRPr sz="2400">
              <a:solidFill>
                <a:schemeClr val="dk1"/>
              </a:solidFill>
            </a:endParaRPr>
          </a:p>
          <a:p>
            <a:pPr marL="0" marR="0" lvl="0" indent="0" algn="l" rtl="0">
              <a:spcBef>
                <a:spcPts val="0"/>
              </a:spcBef>
              <a:spcAft>
                <a:spcPts val="0"/>
              </a:spcAft>
              <a:buClr>
                <a:srgbClr val="000000"/>
              </a:buClr>
              <a:buFont typeface="Arial"/>
              <a:buNone/>
            </a:pPr>
            <a:endParaRPr/>
          </a:p>
          <a:p>
            <a:pPr marL="0" marR="0" lvl="0" indent="0" algn="l" rtl="0">
              <a:spcBef>
                <a:spcPts val="0"/>
              </a:spcBef>
              <a:spcAft>
                <a:spcPts val="0"/>
              </a:spcAft>
              <a:buNone/>
            </a:pPr>
            <a:endParaRPr sz="2000">
              <a:solidFill>
                <a:srgbClr val="000000"/>
              </a:solidFill>
              <a:latin typeface="Century Gothic"/>
              <a:ea typeface="Century Gothic"/>
              <a:cs typeface="Century Gothic"/>
              <a:sym typeface="Century Gothic"/>
            </a:endParaRPr>
          </a:p>
        </p:txBody>
      </p:sp>
      <p:sp>
        <p:nvSpPr>
          <p:cNvPr id="288" name="Google Shape;288;p28"/>
          <p:cNvSpPr txBox="1"/>
          <p:nvPr/>
        </p:nvSpPr>
        <p:spPr>
          <a:xfrm>
            <a:off x="3980329" y="5033377"/>
            <a:ext cx="3681600" cy="7080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a:p>
        </p:txBody>
      </p:sp>
      <p:sp>
        <p:nvSpPr>
          <p:cNvPr id="289" name="Google Shape;289;p28"/>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FF6E00"/>
                </a:solidFill>
                <a:latin typeface="Century Gothic"/>
                <a:ea typeface="Century Gothic"/>
                <a:cs typeface="Century Gothic"/>
                <a:sym typeface="Century Gothic"/>
              </a:rPr>
              <a:t>1</a:t>
            </a:r>
            <a:endParaRPr>
              <a:solidFill>
                <a:srgbClr val="FF6E00"/>
              </a:solidFill>
            </a:endParaRPr>
          </a:p>
        </p:txBody>
      </p:sp>
      <p:sp>
        <p:nvSpPr>
          <p:cNvPr id="290" name="Google Shape;290;p28">
            <a:hlinkClick r:id="rId3"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91" name="Google Shape;291;p28">
            <a:hlinkClick r:id="rId4"/>
          </p:cNvPr>
          <p:cNvPicPr preferRelativeResize="0"/>
          <p:nvPr/>
        </p:nvPicPr>
        <p:blipFill>
          <a:blip r:embed="rId5">
            <a:alphaModFix/>
          </a:blip>
          <a:stretch>
            <a:fillRect/>
          </a:stretch>
        </p:blipFill>
        <p:spPr>
          <a:xfrm>
            <a:off x="5720024" y="2964999"/>
            <a:ext cx="2454000" cy="3246825"/>
          </a:xfrm>
          <a:prstGeom prst="rect">
            <a:avLst/>
          </a:prstGeom>
          <a:noFill/>
          <a:ln>
            <a:noFill/>
          </a:ln>
        </p:spPr>
      </p:pic>
      <p:pic>
        <p:nvPicPr>
          <p:cNvPr id="292" name="Google Shape;292;p28"/>
          <p:cNvPicPr preferRelativeResize="0"/>
          <p:nvPr/>
        </p:nvPicPr>
        <p:blipFill>
          <a:blip r:embed="rId6">
            <a:alphaModFix/>
          </a:blip>
          <a:stretch>
            <a:fillRect/>
          </a:stretch>
        </p:blipFill>
        <p:spPr>
          <a:xfrm>
            <a:off x="9992188" y="3989375"/>
            <a:ext cx="1566233" cy="2222450"/>
          </a:xfrm>
          <a:prstGeom prst="rect">
            <a:avLst/>
          </a:prstGeom>
          <a:noFill/>
          <a:ln>
            <a:noFill/>
          </a:ln>
        </p:spPr>
      </p:pic>
      <p:sp>
        <p:nvSpPr>
          <p:cNvPr id="293" name="Google Shape;293;p28"/>
          <p:cNvSpPr txBox="1"/>
          <p:nvPr/>
        </p:nvSpPr>
        <p:spPr>
          <a:xfrm>
            <a:off x="179293" y="2569887"/>
            <a:ext cx="2695500" cy="12003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endParaRPr>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29"/>
          <p:cNvSpPr txBox="1"/>
          <p:nvPr/>
        </p:nvSpPr>
        <p:spPr>
          <a:xfrm>
            <a:off x="296144" y="1158624"/>
            <a:ext cx="2454000" cy="5847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3200" b="1">
                <a:solidFill>
                  <a:srgbClr val="000000"/>
                </a:solidFill>
                <a:latin typeface="Century Gothic"/>
                <a:ea typeface="Century Gothic"/>
                <a:cs typeface="Century Gothic"/>
                <a:sym typeface="Century Gothic"/>
              </a:rPr>
              <a:t>TUESDAY</a:t>
            </a:r>
            <a:endParaRPr/>
          </a:p>
        </p:txBody>
      </p:sp>
      <p:sp>
        <p:nvSpPr>
          <p:cNvPr id="299" name="Google Shape;299;p29"/>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Font typeface="Arial"/>
              <a:buNone/>
            </a:pPr>
            <a:r>
              <a:rPr lang="en" sz="1600">
                <a:solidFill>
                  <a:schemeClr val="dk1"/>
                </a:solidFill>
                <a:latin typeface="Century Gothic"/>
                <a:ea typeface="Century Gothic"/>
                <a:cs typeface="Century Gothic"/>
                <a:sym typeface="Century Gothic"/>
              </a:rPr>
              <a:t>April 28th</a:t>
            </a:r>
            <a:endParaRPr>
              <a:solidFill>
                <a:schemeClr val="dk1"/>
              </a:solidFill>
            </a:endParaRPr>
          </a:p>
          <a:p>
            <a:pPr marL="0" marR="0" lvl="0" indent="0" algn="l" rtl="0">
              <a:spcBef>
                <a:spcPts val="0"/>
              </a:spcBef>
              <a:spcAft>
                <a:spcPts val="0"/>
              </a:spcAft>
              <a:buNone/>
            </a:pPr>
            <a:endParaRPr sz="1600">
              <a:latin typeface="Century Gothic"/>
              <a:ea typeface="Century Gothic"/>
              <a:cs typeface="Century Gothic"/>
              <a:sym typeface="Century Gothic"/>
            </a:endParaRPr>
          </a:p>
        </p:txBody>
      </p:sp>
      <p:sp>
        <p:nvSpPr>
          <p:cNvPr id="300" name="Google Shape;300;p29"/>
          <p:cNvSpPr txBox="1"/>
          <p:nvPr/>
        </p:nvSpPr>
        <p:spPr>
          <a:xfrm>
            <a:off x="179293" y="2569887"/>
            <a:ext cx="2695500" cy="1200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a:p>
        </p:txBody>
      </p:sp>
      <p:sp>
        <p:nvSpPr>
          <p:cNvPr id="301" name="Google Shape;301;p29"/>
          <p:cNvSpPr txBox="1"/>
          <p:nvPr/>
        </p:nvSpPr>
        <p:spPr>
          <a:xfrm>
            <a:off x="3319925" y="663375"/>
            <a:ext cx="68598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FF6E00"/>
                </a:solidFill>
                <a:latin typeface="Century Gothic"/>
                <a:ea typeface="Century Gothic"/>
                <a:cs typeface="Century Gothic"/>
                <a:sym typeface="Century Gothic"/>
              </a:rPr>
              <a:t>LESSON 2 | Writing Activity</a:t>
            </a:r>
            <a:endParaRPr/>
          </a:p>
        </p:txBody>
      </p:sp>
      <p:sp>
        <p:nvSpPr>
          <p:cNvPr id="302" name="Google Shape;302;p29"/>
          <p:cNvSpPr txBox="1"/>
          <p:nvPr/>
        </p:nvSpPr>
        <p:spPr>
          <a:xfrm>
            <a:off x="3319925" y="1422142"/>
            <a:ext cx="8319300" cy="3836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3000">
                <a:solidFill>
                  <a:schemeClr val="dk1"/>
                </a:solidFill>
                <a:latin typeface="PT Sans Narrow"/>
                <a:ea typeface="PT Sans Narrow"/>
                <a:cs typeface="PT Sans Narrow"/>
                <a:sym typeface="PT Sans Narrow"/>
              </a:rPr>
              <a:t>Watch these videos:</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3000">
                <a:solidFill>
                  <a:schemeClr val="dk1"/>
                </a:solidFill>
                <a:latin typeface="PT Sans Narrow"/>
                <a:ea typeface="PT Sans Narrow"/>
                <a:cs typeface="PT Sans Narrow"/>
                <a:sym typeface="PT Sans Narrow"/>
              </a:rPr>
              <a:t>Show what you learned in today’s reading assignment </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3000">
                <a:solidFill>
                  <a:schemeClr val="dk1"/>
                </a:solidFill>
                <a:latin typeface="PT Sans Narrow"/>
                <a:ea typeface="PT Sans Narrow"/>
                <a:cs typeface="PT Sans Narrow"/>
                <a:sym typeface="PT Sans Narrow"/>
              </a:rPr>
              <a:t>and videos about lightning by completing this </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3000">
                <a:solidFill>
                  <a:schemeClr val="dk1"/>
                </a:solidFill>
                <a:latin typeface="PT Sans Narrow"/>
                <a:ea typeface="PT Sans Narrow"/>
                <a:cs typeface="PT Sans Narrow"/>
                <a:sym typeface="PT Sans Narrow"/>
              </a:rPr>
              <a:t>Google Form: </a:t>
            </a:r>
            <a:r>
              <a:rPr lang="en" sz="3000" u="sng">
                <a:solidFill>
                  <a:schemeClr val="accent5"/>
                </a:solidFill>
                <a:latin typeface="PT Sans Narrow"/>
                <a:ea typeface="PT Sans Narrow"/>
                <a:cs typeface="PT Sans Narrow"/>
                <a:sym typeface="PT Sans Narrow"/>
                <a:hlinkClick r:id="rId3"/>
              </a:rPr>
              <a:t>Click Here</a:t>
            </a:r>
            <a:endParaRPr sz="3000" b="1">
              <a:solidFill>
                <a:schemeClr val="dk1"/>
              </a:solidFill>
              <a:latin typeface="Century Gothic"/>
              <a:ea typeface="Century Gothic"/>
              <a:cs typeface="Century Gothic"/>
              <a:sym typeface="Century Gothic"/>
            </a:endParaRPr>
          </a:p>
        </p:txBody>
      </p:sp>
      <p:sp>
        <p:nvSpPr>
          <p:cNvPr id="303" name="Google Shape;303;p29"/>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FF6E00"/>
                </a:solidFill>
                <a:latin typeface="Century Gothic"/>
                <a:ea typeface="Century Gothic"/>
                <a:cs typeface="Century Gothic"/>
                <a:sym typeface="Century Gothic"/>
              </a:rPr>
              <a:t>1</a:t>
            </a:r>
            <a:endParaRPr>
              <a:solidFill>
                <a:srgbClr val="FF6E00"/>
              </a:solidFill>
            </a:endParaRPr>
          </a:p>
        </p:txBody>
      </p:sp>
      <p:sp>
        <p:nvSpPr>
          <p:cNvPr id="304" name="Google Shape;304;p29">
            <a:hlinkClick r:id="rId4"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9"/>
          <p:cNvSpPr txBox="1"/>
          <p:nvPr/>
        </p:nvSpPr>
        <p:spPr>
          <a:xfrm>
            <a:off x="175318" y="2097587"/>
            <a:ext cx="2695500" cy="12003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1800">
              <a:solidFill>
                <a:schemeClr val="dk1"/>
              </a:solidFill>
            </a:endParaRPr>
          </a:p>
        </p:txBody>
      </p:sp>
      <p:pic>
        <p:nvPicPr>
          <p:cNvPr id="306" name="Google Shape;306;p29" descr="From spider lightning to bolts shooting out of tornadoes.  Here are my best lightning strikes caught on camera over the last 20 years.  For licensing contact hankschyma@yahoo.com&#10;&#10;More info and facts:&#10;&#10;#10 Was caught in 2014 on a Kansas interstate. In slo-mo you can see the distant discharge triggering the closer strike. &#10;&#10;#9  was bagged under a tornadic supercell near Lincoln Nebraska.  What makes this bolt so striking was it's bizarre looping path.&#10;&#10;#8 Occurred on May 31, 2013 near El Reno Oklahoma.  This historic and horrifying day saw the birth of the world's largest tornado at 2.6 miles wide... And the fact that there's a bolt of lightning shooting out of it's massive infant side makes this strike worthy of this list.  &#10;&#10;#7 was summoned over Devils Tower in Wyoming in June of 2013.  &#10;&#10;Anvil Crawler lightning also called &quot;Spider Lightning&quot; due to the way it scampers across the sky is one of nature's most dramatic displays. I've photographed hundreds of anvil crawler webs, but only once lurking over a paralyzed 1956 Mercury Monterrey. That's why this lightning strike is #6.   &#10;&#10;# 5, 4 &amp; 3 all come from one intense evening.  In June of 2010,  a violent storm in North Texas was bombarding the Earth with constant bolts of negative and positive lightning... When the strikes are slowed down you can really see individual flashes that make the lightning flicker.  It's an incredible super long mega bolt and it's 14 separate flashes that scores number 5 on my favorites. &#10;&#10;*****CORRECTION: Positive flashes are usually composed of a single stroke, whereas about 80% of negative flashes contain two or more strokes (e.g., Rakov et al. (1994). Multiple-stroke positive flashes do occur but they are relatively rare. Heidler et al. (1998), from electric field measurements in 1995–97 in Germany, found that out of a total of 36 positive flashes, 32 contained one stroke and 4 contained two strokes. On the other hand, Lyons et al. (1998b), using NLDN data for 14 selected summer months from 1991 to 1995, reported on 1002 positive flashes (about 0.04% of a total of 2.7 million positive flashes) composed of more than 10 strokes. However, in the author’s view, it is likely that some of these multiple-stroke events are actually misidentified cloud discharges.*****  &#10;&#10;Positive lightning is the most deadly of the bolts. They can leap from the tops of thunderstorms out to the ground up to 10 miles away. To complete this stealthy journey they can generate a billion volts... PLUS When these Daddies fire, they can heat the air to over 54,000 degrees F (30,000 C). That's over 5 times hotter than the surface of the Sun which is about 10,000 F.  &#10;&#10;Because of their tendency to leap away from rain and low storm clouds, positive lightning is extra photogenic.&#10;&#10;#2 was a crazy perfectly framed anvil crawler discharge crashing to Earth between Brady and Fredricksburg TX in 2013.  &#10;&#10;#1 was caught on camera on June 16th, 2014 in Northeast Nebraska.  2 tornadoes are on the ground as lightning strikes." title="TOP 10 BEST LIGHTNING STRIKES">
            <a:hlinkClick r:id="rId5"/>
          </p:cNvPr>
          <p:cNvPicPr preferRelativeResize="0"/>
          <p:nvPr/>
        </p:nvPicPr>
        <p:blipFill>
          <a:blip r:embed="rId6">
            <a:alphaModFix/>
          </a:blip>
          <a:stretch>
            <a:fillRect/>
          </a:stretch>
        </p:blipFill>
        <p:spPr>
          <a:xfrm>
            <a:off x="6096000" y="2420238"/>
            <a:ext cx="2454000" cy="1840500"/>
          </a:xfrm>
          <a:prstGeom prst="rect">
            <a:avLst/>
          </a:prstGeom>
          <a:noFill/>
          <a:ln>
            <a:noFill/>
          </a:ln>
        </p:spPr>
      </p:pic>
      <p:pic>
        <p:nvPicPr>
          <p:cNvPr id="307" name="Google Shape;307;p29"/>
          <p:cNvPicPr preferRelativeResize="0"/>
          <p:nvPr/>
        </p:nvPicPr>
        <p:blipFill>
          <a:blip r:embed="rId7">
            <a:alphaModFix/>
          </a:blip>
          <a:stretch>
            <a:fillRect/>
          </a:stretch>
        </p:blipFill>
        <p:spPr>
          <a:xfrm>
            <a:off x="10379013" y="4535075"/>
            <a:ext cx="1566233" cy="2222450"/>
          </a:xfrm>
          <a:prstGeom prst="rect">
            <a:avLst/>
          </a:prstGeom>
          <a:noFill/>
          <a:ln>
            <a:noFill/>
          </a:ln>
        </p:spPr>
      </p:pic>
      <p:pic>
        <p:nvPicPr>
          <p:cNvPr id="308" name="Google Shape;308;p29" descr="Ever wonder how lightning works? Scientists are still figuring it out, but what we do know is fascinating. Learn about positive and negative lightning, red sprites, blue jets, and ball lightning in this episode of SciShow!&#10;&#10;Hosted by: Michael Aranda&#10;----------&#10;Support SciShow by becoming a patron on Patreon: https://www.patreon.com/scishow&#10;----------&#10;Dooblydoo thanks go to the following Patreon supporters -- we couldn't make SciShow without them! Shout out to Justin Ove, Andreas Heydeck, Justin Lentz, Will and Sonja Marple, Benny, Chris Peters, Tim Curwick, Philippe von Bergen, Patrick, Fatima Iqbal, Lucy McGlasson, Mark Terrio-Cameron, Accalia Elementia, Kathy &amp; Tim Philip, charles george, Kevin Bealer, Thomas J., and Patrick D. Ashmore.&#10;----------&#10;Like SciShow? Want to help support us, and also get things to put on your walls, cover your torso and hold your liquids? Check out our awesome products over at DFTBA Records: http://dftba.com/scishow&#10;----------&#10;Looking for SciShow elsewhere on the internet?&#10;Facebook: http://www.facebook.com/scishow&#10;Twitter: http://www.twitter.com/scishow&#10;Tumblr: http://scishow.tumblr.com&#10;Instagram: http://instagram.com/thescishow&#10;----------&#10;Sources:&#10;Basics about lightning (types and positive/negative)&#10;http://hyperphysics.phy-astr.gsu.edu/hbase/electric/elefie.html &#10;http://www.colorado.edu/physics/phys1120/phys1120_fa09/LectureNotes/ChargesElectricFields.pdf &#10;http://www.nssl.noaa.gov/education/svrwx101/lightning/types/&#10;https://www.ec.gc.ca/foudre-lightning/default.asp?lang=En&amp;n=9353715C-1&#10;http://hyperphysics.phy-astr.gsu.edu/hbase/electric/lightning.html&#10;http://hyperphysics.phy-astr.gsu.edu/hbase/electric/ligseq.html&#10;https://www.loc.gov/rr/scitech/mysteries/thunder.html&#10;http://www.srh.noaa.gov/srh/jetstream/lightning/positive.html&#10;http://news.discovery.com/earth/is-lightning-hotter-than-the-sun.htm&#10;http://www.srh.noaa.gov/jetstream/lightning/lightning_max.html &#10;https://www.unz.org/Pub/SaturdayRev-1972may13-00036 &#10;http://www.srh.noaa.gov/srh/jetstream/lightning/thunder.html &#10;http://science.howstuffworks.com/nature/natural-disasters/lightning2.htm &#10;&#10;Red Sprites and Blue Jets&#10;http://www.ee.psu.edu/directory/facultyinfo/pasko/Publications/PaskoPSST07.pdf &#10;http://www.popsci.com/what-red-sprite&#10;http://www.smithsonianmag.com/science-nature/scientists-capture-rare-photographs-of-red-lightning-544670/?no-ist&#10;https://www.sciencedaily.com/releases/2008/03/080328102738.htm&#10;http://elf.gi.alaska.edu/&#10;&#10;Ball lightning&#10;https://www.newscientist.com/article/dn9293-physicists-create-great-balls-of-fire/&#10;http://www.ipp.mpg.de/ippcms/eng/presse/archiv/05_06_pi&#10;http://phys.org/news/2012-10-mystery-ball-lightning.html&#10;http://physics.aps.org/articles/v7/5&#10;http://phys.org/news/2014-01-instance-ball-lightning-captured-video.html&#10;http://news.discovery.com/earth/weather-extreme-events/ball-lightning-121012.htm&#10;&#10;Image sources:&#10;http://www.publicdomainpictures.net/view-image.php?image=94592&amp;picture=desert-lightning&#10;https://commons.wikimedia.org/wiki/File:FoggDam-NT.jpg&#10;https://commons.wikimedia.org/wiki/Lightning#/media/File:Lightning_slow_motion.gif&#10;https://commons.wikimedia.org/wiki/File:The_Sun_by_the_Atmospheric_Imaging_Assembly_of_NASA%27s_Solar_Dynamics_Observatory_-_20100819.jpg?fastcci_from=17827&amp;c1=17827&amp;d1=15&amp;s=200&amp;a=fqv&#10;https://commons.wikimedia.org/wiki/File:Anvil-to-ground_lightning.jpg&#10;https://commons.wikimedia.org/wiki/File:ISS-44_Red_Sprites,_northwest_Mexico.jpg&#10;https://commons.wikimedia.org/wiki/File:BigRed-Sprite.jpg&#10;https://www.youtube.com/watch?v=dY5F_gEexAY&amp;feature=youtu.be&#10;https://commons.wikimedia.org/wiki/File:Ball_lightning_spectrum.svg" title="Sprites, Jets, and Glowing Balls: The Science of Lightning">
            <a:hlinkClick r:id="rId8"/>
          </p:cNvPr>
          <p:cNvPicPr preferRelativeResize="0"/>
          <p:nvPr/>
        </p:nvPicPr>
        <p:blipFill>
          <a:blip r:embed="rId9">
            <a:alphaModFix/>
          </a:blip>
          <a:stretch>
            <a:fillRect/>
          </a:stretch>
        </p:blipFill>
        <p:spPr>
          <a:xfrm>
            <a:off x="3319924" y="2420253"/>
            <a:ext cx="2454000" cy="1840485"/>
          </a:xfrm>
          <a:prstGeom prst="rect">
            <a:avLst/>
          </a:prstGeom>
          <a:noFill/>
          <a:ln>
            <a:noFill/>
          </a:ln>
        </p:spPr>
      </p:pic>
      <p:pic>
        <p:nvPicPr>
          <p:cNvPr id="309" name="Google Shape;309;p29" descr="National Geographic explores the science behind lightning strikes. Lightning strikes during thunderstorms kill more Americans each year than either tornadoes or hurricanes.&#10;➡ Subscribe: http://bit.ly/NatGeoSubscribe&#10;&#10;About National Geographic:&#10;National Geographic is the world's premium destination for science, exploration, and adventure. Through their world-class scientists, photographers, journalists, and filmmakers, Nat Geo gets you closer to the stories that matter and past the edge of what's possible.&#10;&#10;Get More National Geographic:&#10;Official Site: http://bit.ly/NatGeoOfficialSite&#10;Facebook: http://bit.ly/FBNatGeo&#10;Twitter: http://bit.ly/NatGeoTwitter&#10;Instagram: http://bit.ly/NatGeoInsta&#10;&#10;The Science of Lightning | National Geographic&#10;https://youtu.be/h-0gNl5f4BU&#10;&#10;National Geographic&#10;https://www.youtube.com/natgeo" title="The Science of Lightning | National Geographic">
            <a:hlinkClick r:id="rId10"/>
          </p:cNvPr>
          <p:cNvPicPr preferRelativeResize="0"/>
          <p:nvPr/>
        </p:nvPicPr>
        <p:blipFill>
          <a:blip r:embed="rId11">
            <a:alphaModFix/>
          </a:blip>
          <a:stretch>
            <a:fillRect/>
          </a:stretch>
        </p:blipFill>
        <p:spPr>
          <a:xfrm>
            <a:off x="8872073" y="2420238"/>
            <a:ext cx="2453977" cy="1840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30"/>
          <p:cNvSpPr txBox="1"/>
          <p:nvPr/>
        </p:nvSpPr>
        <p:spPr>
          <a:xfrm>
            <a:off x="296144" y="1181708"/>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900" b="1">
                <a:solidFill>
                  <a:srgbClr val="000000"/>
                </a:solidFill>
                <a:latin typeface="Century Gothic"/>
                <a:ea typeface="Century Gothic"/>
                <a:cs typeface="Century Gothic"/>
                <a:sym typeface="Century Gothic"/>
              </a:rPr>
              <a:t>WEDNESDAY</a:t>
            </a:r>
            <a:endParaRPr/>
          </a:p>
        </p:txBody>
      </p:sp>
      <p:sp>
        <p:nvSpPr>
          <p:cNvPr id="315" name="Google Shape;315;p30"/>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600">
                <a:latin typeface="Century Gothic"/>
                <a:ea typeface="Century Gothic"/>
                <a:cs typeface="Century Gothic"/>
                <a:sym typeface="Century Gothic"/>
              </a:rPr>
              <a:t>April 29th</a:t>
            </a:r>
            <a:endParaRPr/>
          </a:p>
        </p:txBody>
      </p:sp>
      <p:sp>
        <p:nvSpPr>
          <p:cNvPr id="316" name="Google Shape;316;p30"/>
          <p:cNvSpPr txBox="1"/>
          <p:nvPr/>
        </p:nvSpPr>
        <p:spPr>
          <a:xfrm>
            <a:off x="296143" y="2658837"/>
            <a:ext cx="2695500" cy="1200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800" b="1">
              <a:solidFill>
                <a:srgbClr val="FFFFFF"/>
              </a:solidFill>
              <a:latin typeface="Century Gothic"/>
              <a:ea typeface="Century Gothic"/>
              <a:cs typeface="Century Gothic"/>
              <a:sym typeface="Century Gothic"/>
            </a:endParaRPr>
          </a:p>
          <a:p>
            <a:pPr marL="0" marR="0" lvl="0" indent="0" algn="l" rtl="0">
              <a:spcBef>
                <a:spcPts val="0"/>
              </a:spcBef>
              <a:spcAft>
                <a:spcPts val="0"/>
              </a:spcAft>
              <a:buNone/>
            </a:pPr>
            <a:endParaRPr/>
          </a:p>
        </p:txBody>
      </p:sp>
      <p:sp>
        <p:nvSpPr>
          <p:cNvPr id="317" name="Google Shape;317;p30"/>
          <p:cNvSpPr txBox="1"/>
          <p:nvPr/>
        </p:nvSpPr>
        <p:spPr>
          <a:xfrm>
            <a:off x="3319925" y="663375"/>
            <a:ext cx="68259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C14BAA"/>
                </a:solidFill>
                <a:latin typeface="Century Gothic"/>
                <a:ea typeface="Century Gothic"/>
                <a:cs typeface="Century Gothic"/>
                <a:sym typeface="Century Gothic"/>
              </a:rPr>
              <a:t>LESSON 1 | Reading Activity</a:t>
            </a:r>
            <a:endParaRPr/>
          </a:p>
        </p:txBody>
      </p:sp>
      <p:sp>
        <p:nvSpPr>
          <p:cNvPr id="318" name="Google Shape;318;p30"/>
          <p:cNvSpPr txBox="1"/>
          <p:nvPr/>
        </p:nvSpPr>
        <p:spPr>
          <a:xfrm>
            <a:off x="3310962" y="1422138"/>
            <a:ext cx="8319300" cy="2862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SzPts val="1100"/>
              <a:buNone/>
            </a:pPr>
            <a:r>
              <a:rPr lang="en" sz="3000">
                <a:solidFill>
                  <a:schemeClr val="dk1"/>
                </a:solidFill>
                <a:latin typeface="PT Sans Narrow"/>
                <a:ea typeface="PT Sans Narrow"/>
                <a:cs typeface="PT Sans Narrow"/>
                <a:sym typeface="PT Sans Narrow"/>
              </a:rPr>
              <a:t>Read pages 15 and 22 of the science text book. </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r>
              <a:rPr lang="en" sz="3000">
                <a:solidFill>
                  <a:schemeClr val="dk1"/>
                </a:solidFill>
                <a:latin typeface="PT Sans Narrow"/>
                <a:ea typeface="PT Sans Narrow"/>
                <a:cs typeface="PT Sans Narrow"/>
                <a:sym typeface="PT Sans Narrow"/>
              </a:rPr>
              <a:t>Click on the textbook for the link:</a:t>
            </a:r>
            <a:endParaRPr sz="3000">
              <a:solidFill>
                <a:schemeClr val="dk1"/>
              </a:solidFill>
              <a:latin typeface="PT Sans Narrow"/>
              <a:ea typeface="PT Sans Narrow"/>
              <a:cs typeface="PT Sans Narrow"/>
              <a:sym typeface="PT Sans Narrow"/>
            </a:endParaRPr>
          </a:p>
          <a:p>
            <a:pPr marL="0" marR="0" lvl="0" indent="0" algn="l" rtl="0">
              <a:spcBef>
                <a:spcPts val="0"/>
              </a:spcBef>
              <a:spcAft>
                <a:spcPts val="0"/>
              </a:spcAft>
              <a:buNone/>
            </a:pPr>
            <a:endParaRPr sz="2000" b="1">
              <a:latin typeface="Century Gothic"/>
              <a:ea typeface="Century Gothic"/>
              <a:cs typeface="Century Gothic"/>
              <a:sym typeface="Century Gothic"/>
            </a:endParaRPr>
          </a:p>
          <a:p>
            <a:pPr marL="0" marR="0" lvl="0" indent="0" algn="l" rtl="0">
              <a:spcBef>
                <a:spcPts val="0"/>
              </a:spcBef>
              <a:spcAft>
                <a:spcPts val="0"/>
              </a:spcAft>
              <a:buNone/>
            </a:pPr>
            <a:endParaRPr sz="2000" b="1">
              <a:latin typeface="Century Gothic"/>
              <a:ea typeface="Century Gothic"/>
              <a:cs typeface="Century Gothic"/>
              <a:sym typeface="Century Gothic"/>
            </a:endParaRPr>
          </a:p>
          <a:p>
            <a:pPr marL="0" marR="0" lvl="0" indent="0" algn="l" rtl="0">
              <a:spcBef>
                <a:spcPts val="0"/>
              </a:spcBef>
              <a:spcAft>
                <a:spcPts val="0"/>
              </a:spcAft>
              <a:buNone/>
            </a:pPr>
            <a:endParaRPr sz="2000" b="1">
              <a:latin typeface="Century Gothic"/>
              <a:ea typeface="Century Gothic"/>
              <a:cs typeface="Century Gothic"/>
              <a:sym typeface="Century Gothic"/>
            </a:endParaRPr>
          </a:p>
          <a:p>
            <a:pPr marL="0" marR="0" lvl="0" indent="0" algn="l" rtl="0">
              <a:spcBef>
                <a:spcPts val="0"/>
              </a:spcBef>
              <a:spcAft>
                <a:spcPts val="0"/>
              </a:spcAft>
              <a:buNone/>
            </a:pPr>
            <a:endParaRPr sz="2000">
              <a:solidFill>
                <a:srgbClr val="000000"/>
              </a:solidFill>
              <a:latin typeface="Century Gothic"/>
              <a:ea typeface="Century Gothic"/>
              <a:cs typeface="Century Gothic"/>
              <a:sym typeface="Century Gothic"/>
            </a:endParaRPr>
          </a:p>
        </p:txBody>
      </p:sp>
      <p:sp>
        <p:nvSpPr>
          <p:cNvPr id="319" name="Google Shape;319;p30"/>
          <p:cNvSpPr txBox="1"/>
          <p:nvPr/>
        </p:nvSpPr>
        <p:spPr>
          <a:xfrm>
            <a:off x="3980329" y="5033377"/>
            <a:ext cx="3681600" cy="7080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a:p>
        </p:txBody>
      </p:sp>
      <p:sp>
        <p:nvSpPr>
          <p:cNvPr id="320" name="Google Shape;320;p30"/>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C14BAA"/>
                </a:solidFill>
                <a:latin typeface="Century Gothic"/>
                <a:ea typeface="Century Gothic"/>
                <a:cs typeface="Century Gothic"/>
                <a:sym typeface="Century Gothic"/>
              </a:rPr>
              <a:t>1</a:t>
            </a:r>
            <a:endParaRPr>
              <a:solidFill>
                <a:srgbClr val="C14BAA"/>
              </a:solidFill>
            </a:endParaRPr>
          </a:p>
        </p:txBody>
      </p:sp>
      <p:sp>
        <p:nvSpPr>
          <p:cNvPr id="321" name="Google Shape;321;p30">
            <a:hlinkClick r:id="rId3"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22" name="Google Shape;322;p30">
            <a:hlinkClick r:id="rId4"/>
          </p:cNvPr>
          <p:cNvPicPr preferRelativeResize="0"/>
          <p:nvPr/>
        </p:nvPicPr>
        <p:blipFill>
          <a:blip r:embed="rId5">
            <a:alphaModFix/>
          </a:blip>
          <a:stretch>
            <a:fillRect/>
          </a:stretch>
        </p:blipFill>
        <p:spPr>
          <a:xfrm>
            <a:off x="5713994" y="2915700"/>
            <a:ext cx="2277131" cy="3012850"/>
          </a:xfrm>
          <a:prstGeom prst="rect">
            <a:avLst/>
          </a:prstGeom>
          <a:noFill/>
          <a:ln>
            <a:noFill/>
          </a:ln>
        </p:spPr>
      </p:pic>
      <p:pic>
        <p:nvPicPr>
          <p:cNvPr id="323" name="Google Shape;323;p30"/>
          <p:cNvPicPr preferRelativeResize="0"/>
          <p:nvPr/>
        </p:nvPicPr>
        <p:blipFill>
          <a:blip r:embed="rId6">
            <a:alphaModFix/>
          </a:blip>
          <a:stretch>
            <a:fillRect/>
          </a:stretch>
        </p:blipFill>
        <p:spPr>
          <a:xfrm>
            <a:off x="10145813" y="4276150"/>
            <a:ext cx="1566233" cy="2222450"/>
          </a:xfrm>
          <a:prstGeom prst="rect">
            <a:avLst/>
          </a:prstGeom>
          <a:noFill/>
          <a:ln>
            <a:noFill/>
          </a:ln>
        </p:spPr>
      </p:pic>
      <p:pic>
        <p:nvPicPr>
          <p:cNvPr id="324" name="Google Shape;324;p30" descr="This video will help kids learn all about Electricity in a simple and easy way.&#10;&#10;For more videos go to:&#10;https://www.youtube.com/user/learningjunction/videos&#10;&#10;Stay tuned for more videos.Thanks for watching." title="Introduction to Electricity- video for kids">
            <a:hlinkClick r:id="rId7"/>
          </p:cNvPr>
          <p:cNvPicPr preferRelativeResize="0"/>
          <p:nvPr/>
        </p:nvPicPr>
        <p:blipFill>
          <a:blip r:embed="rId8">
            <a:alphaModFix/>
          </a:blip>
          <a:stretch>
            <a:fillRect/>
          </a:stretch>
        </p:blipFill>
        <p:spPr>
          <a:xfrm>
            <a:off x="179299" y="4089788"/>
            <a:ext cx="2695500" cy="2021625"/>
          </a:xfrm>
          <a:prstGeom prst="rect">
            <a:avLst/>
          </a:prstGeom>
          <a:noFill/>
          <a:ln>
            <a:noFill/>
          </a:ln>
        </p:spPr>
      </p:pic>
      <p:pic>
        <p:nvPicPr>
          <p:cNvPr id="325" name="Google Shape;325;p30" descr="watch this video - Real Results - Fitness &amp; Performance"/>
          <p:cNvPicPr preferRelativeResize="0"/>
          <p:nvPr/>
        </p:nvPicPr>
        <p:blipFill>
          <a:blip r:embed="rId9">
            <a:alphaModFix/>
          </a:blip>
          <a:stretch>
            <a:fillRect/>
          </a:stretch>
        </p:blipFill>
        <p:spPr>
          <a:xfrm>
            <a:off x="83374" y="2780271"/>
            <a:ext cx="2789950" cy="129745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31"/>
          <p:cNvSpPr txBox="1"/>
          <p:nvPr/>
        </p:nvSpPr>
        <p:spPr>
          <a:xfrm>
            <a:off x="296144" y="1181708"/>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 sz="2900" b="1">
                <a:solidFill>
                  <a:srgbClr val="000000"/>
                </a:solidFill>
                <a:latin typeface="Century Gothic"/>
                <a:ea typeface="Century Gothic"/>
                <a:cs typeface="Century Gothic"/>
                <a:sym typeface="Century Gothic"/>
              </a:rPr>
              <a:t>WEDNESDAY</a:t>
            </a:r>
            <a:endParaRPr/>
          </a:p>
        </p:txBody>
      </p:sp>
      <p:sp>
        <p:nvSpPr>
          <p:cNvPr id="331" name="Google Shape;331;p31"/>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600">
                <a:latin typeface="Century Gothic"/>
                <a:ea typeface="Century Gothic"/>
                <a:cs typeface="Century Gothic"/>
                <a:sym typeface="Century Gothic"/>
              </a:rPr>
              <a:t>April 29th</a:t>
            </a:r>
            <a:endParaRPr/>
          </a:p>
        </p:txBody>
      </p:sp>
      <p:sp>
        <p:nvSpPr>
          <p:cNvPr id="332" name="Google Shape;332;p31"/>
          <p:cNvSpPr txBox="1"/>
          <p:nvPr/>
        </p:nvSpPr>
        <p:spPr>
          <a:xfrm>
            <a:off x="179293" y="2569887"/>
            <a:ext cx="2695500" cy="1200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a:p>
        </p:txBody>
      </p:sp>
      <p:sp>
        <p:nvSpPr>
          <p:cNvPr id="333" name="Google Shape;333;p31"/>
          <p:cNvSpPr txBox="1"/>
          <p:nvPr/>
        </p:nvSpPr>
        <p:spPr>
          <a:xfrm>
            <a:off x="3319925" y="663375"/>
            <a:ext cx="6780600" cy="584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3200" b="1">
                <a:solidFill>
                  <a:srgbClr val="C14BAA"/>
                </a:solidFill>
                <a:latin typeface="Century Gothic"/>
                <a:ea typeface="Century Gothic"/>
                <a:cs typeface="Century Gothic"/>
                <a:sym typeface="Century Gothic"/>
              </a:rPr>
              <a:t>LESSON 2 | Writing Activity</a:t>
            </a:r>
            <a:endParaRPr/>
          </a:p>
        </p:txBody>
      </p:sp>
      <p:sp>
        <p:nvSpPr>
          <p:cNvPr id="334" name="Google Shape;334;p31"/>
          <p:cNvSpPr txBox="1"/>
          <p:nvPr/>
        </p:nvSpPr>
        <p:spPr>
          <a:xfrm>
            <a:off x="3310962" y="1422138"/>
            <a:ext cx="8319300" cy="2862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r>
              <a:rPr lang="en" sz="3000">
                <a:solidFill>
                  <a:schemeClr val="dk1"/>
                </a:solidFill>
                <a:latin typeface="PT Sans Narrow"/>
                <a:ea typeface="PT Sans Narrow"/>
                <a:cs typeface="PT Sans Narrow"/>
                <a:sym typeface="PT Sans Narrow"/>
              </a:rPr>
              <a:t>Use the information you just learned about static electricity and current electricity, to fill in the Venn Diagram on the next slide.</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None/>
            </a:pPr>
            <a:endParaRPr sz="3000">
              <a:solidFill>
                <a:schemeClr val="dk1"/>
              </a:solidFill>
              <a:latin typeface="PT Sans Narrow"/>
              <a:ea typeface="PT Sans Narrow"/>
              <a:cs typeface="PT Sans Narrow"/>
              <a:sym typeface="PT Sans Narrow"/>
            </a:endParaRPr>
          </a:p>
          <a:p>
            <a:pPr marL="457200" lvl="0" indent="-419100" algn="l" rtl="0">
              <a:spcBef>
                <a:spcPts val="0"/>
              </a:spcBef>
              <a:spcAft>
                <a:spcPts val="0"/>
              </a:spcAft>
              <a:buClr>
                <a:schemeClr val="dk1"/>
              </a:buClr>
              <a:buSzPts val="3000"/>
              <a:buFont typeface="PT Sans Narrow"/>
              <a:buChar char="●"/>
            </a:pPr>
            <a:r>
              <a:rPr lang="en" sz="3000">
                <a:solidFill>
                  <a:schemeClr val="dk1"/>
                </a:solidFill>
                <a:latin typeface="PT Sans Narrow"/>
                <a:ea typeface="PT Sans Narrow"/>
                <a:cs typeface="PT Sans Narrow"/>
                <a:sym typeface="PT Sans Narrow"/>
              </a:rPr>
              <a:t>In the middle write two things that static and current electricity have in common. </a:t>
            </a:r>
            <a:endParaRPr sz="3000">
              <a:solidFill>
                <a:schemeClr val="dk1"/>
              </a:solidFill>
              <a:latin typeface="PT Sans Narrow"/>
              <a:ea typeface="PT Sans Narrow"/>
              <a:cs typeface="PT Sans Narrow"/>
              <a:sym typeface="PT Sans Narrow"/>
            </a:endParaRPr>
          </a:p>
          <a:p>
            <a:pPr marL="457200" lvl="0" indent="-419100" algn="l" rtl="0">
              <a:spcBef>
                <a:spcPts val="0"/>
              </a:spcBef>
              <a:spcAft>
                <a:spcPts val="0"/>
              </a:spcAft>
              <a:buClr>
                <a:schemeClr val="dk1"/>
              </a:buClr>
              <a:buSzPts val="3000"/>
              <a:buFont typeface="PT Sans Narrow"/>
              <a:buChar char="●"/>
            </a:pPr>
            <a:r>
              <a:rPr lang="en" sz="3000">
                <a:solidFill>
                  <a:schemeClr val="dk1"/>
                </a:solidFill>
                <a:latin typeface="PT Sans Narrow"/>
                <a:ea typeface="PT Sans Narrow"/>
                <a:cs typeface="PT Sans Narrow"/>
                <a:sym typeface="PT Sans Narrow"/>
              </a:rPr>
              <a:t>On the left write two things that makes current electricity different than static electricity.  </a:t>
            </a:r>
            <a:endParaRPr sz="3000">
              <a:solidFill>
                <a:schemeClr val="dk1"/>
              </a:solidFill>
              <a:latin typeface="PT Sans Narrow"/>
              <a:ea typeface="PT Sans Narrow"/>
              <a:cs typeface="PT Sans Narrow"/>
              <a:sym typeface="PT Sans Narrow"/>
            </a:endParaRPr>
          </a:p>
          <a:p>
            <a:pPr marL="457200" lvl="0" indent="-419100" algn="l" rtl="0">
              <a:spcBef>
                <a:spcPts val="0"/>
              </a:spcBef>
              <a:spcAft>
                <a:spcPts val="0"/>
              </a:spcAft>
              <a:buClr>
                <a:schemeClr val="dk1"/>
              </a:buClr>
              <a:buSzPts val="3000"/>
              <a:buFont typeface="PT Sans Narrow"/>
              <a:buChar char="●"/>
            </a:pPr>
            <a:r>
              <a:rPr lang="en" sz="3000">
                <a:solidFill>
                  <a:schemeClr val="dk1"/>
                </a:solidFill>
                <a:latin typeface="PT Sans Narrow"/>
                <a:ea typeface="PT Sans Narrow"/>
                <a:cs typeface="PT Sans Narrow"/>
                <a:sym typeface="PT Sans Narrow"/>
              </a:rPr>
              <a:t>On the right side write two things that make static electricity different from current electricity.</a:t>
            </a:r>
            <a:endParaRPr sz="3000">
              <a:solidFill>
                <a:schemeClr val="dk1"/>
              </a:solidFill>
              <a:latin typeface="PT Sans Narrow"/>
              <a:ea typeface="PT Sans Narrow"/>
              <a:cs typeface="PT Sans Narrow"/>
              <a:sym typeface="PT Sans Narrow"/>
            </a:endParaRPr>
          </a:p>
          <a:p>
            <a:pPr marL="0" lvl="0" indent="0" algn="l" rtl="0">
              <a:spcBef>
                <a:spcPts val="0"/>
              </a:spcBef>
              <a:spcAft>
                <a:spcPts val="0"/>
              </a:spcAft>
              <a:buClr>
                <a:schemeClr val="dk1"/>
              </a:buClr>
              <a:buSzPts val="1100"/>
              <a:buFont typeface="Arial"/>
              <a:buNone/>
            </a:pPr>
            <a:endParaRPr sz="1800">
              <a:solidFill>
                <a:schemeClr val="dk1"/>
              </a:solidFill>
              <a:latin typeface="PT Sans Narrow"/>
              <a:ea typeface="PT Sans Narrow"/>
              <a:cs typeface="PT Sans Narrow"/>
              <a:sym typeface="PT Sans Narrow"/>
            </a:endParaRPr>
          </a:p>
        </p:txBody>
      </p:sp>
      <p:sp>
        <p:nvSpPr>
          <p:cNvPr id="335" name="Google Shape;335;p31"/>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2800" b="1">
                <a:solidFill>
                  <a:srgbClr val="C14BAA"/>
                </a:solidFill>
                <a:latin typeface="Century Gothic"/>
                <a:ea typeface="Century Gothic"/>
                <a:cs typeface="Century Gothic"/>
                <a:sym typeface="Century Gothic"/>
              </a:rPr>
              <a:t>1</a:t>
            </a:r>
            <a:endParaRPr>
              <a:solidFill>
                <a:srgbClr val="C14BAA"/>
              </a:solidFill>
            </a:endParaRPr>
          </a:p>
        </p:txBody>
      </p:sp>
      <p:sp>
        <p:nvSpPr>
          <p:cNvPr id="336" name="Google Shape;336;p31">
            <a:hlinkClick r:id="rId3" action="ppaction://hlinksldjump"/>
          </p:cNvPr>
          <p:cNvSpPr/>
          <p:nvPr/>
        </p:nvSpPr>
        <p:spPr>
          <a:xfrm>
            <a:off x="11144250" y="394775"/>
            <a:ext cx="801000" cy="597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Weekly Planner for Online Lessons  · SlidesMania">
  <a:themeElements>
    <a:clrScheme name="Simple Light">
      <a:dk1>
        <a:srgbClr val="000000"/>
      </a:dk1>
      <a:lt1>
        <a:srgbClr val="FFFFFF"/>
      </a:lt1>
      <a:dk2>
        <a:srgbClr val="595959"/>
      </a:dk2>
      <a:lt2>
        <a:srgbClr val="434343"/>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1224</Words>
  <Application>Microsoft Macintosh PowerPoint</Application>
  <PresentationFormat>Custom</PresentationFormat>
  <Paragraphs>281</Paragraphs>
  <Slides>28</Slides>
  <Notes>28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28</vt:i4>
      </vt:variant>
    </vt:vector>
  </HeadingPairs>
  <TitlesOfParts>
    <vt:vector size="35" baseType="lpstr">
      <vt:lpstr>Poppins</vt:lpstr>
      <vt:lpstr>PT Sans Narrow</vt:lpstr>
      <vt:lpstr>Barlow Condensed</vt:lpstr>
      <vt:lpstr>Homemade Apple</vt:lpstr>
      <vt:lpstr>Century Gothic</vt:lpstr>
      <vt:lpstr>Weekly Planner for Online Lessons  · SlidesMania</vt:lpstr>
      <vt:lpstr>Simple Light</vt:lpstr>
      <vt:lpstr>PowerPoint Presentation</vt:lpstr>
      <vt:lpstr>PowerPoint Presentation</vt:lpstr>
      <vt:lpstr>Learning Goals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Christopher Dawson</cp:lastModifiedBy>
  <cp:revision>1</cp:revision>
  <dcterms:modified xsi:type="dcterms:W3CDTF">2020-05-10T20:11:48Z</dcterms:modified>
</cp:coreProperties>
</file>