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72" d="100"/>
          <a:sy n="72" d="100"/>
        </p:scale>
        <p:origin x="-104" y="-31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538116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65a5c374d8_0_179: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65a5c374d8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74cf6e6830_0_120: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74cf6e6830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74cf6e6830_0_125: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0" name="Google Shape;430;g74cf6e6830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74cf6e6830_0_143: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74cf6e6830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4cf6e6830_0_159: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4cf6e6830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74cf6e6830_0_148: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74cf6e6830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65a5c374d8_0_183: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65a5c374d8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4cf6e6830_0_167: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4cf6e6830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74cf6e6830_0_172: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74cf6e6830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74cf6e6830_0_184: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74cf6e6830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65a5c374d8_0_148: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65a5c374d8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74cf6e6830_0_197: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74cf6e6830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74cf6e6830_0_202: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74cf6e6830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7d9b20d52d_1_0: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7d9b20d52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74cf6e6830_0_226: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74cf6e6830_0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74cf6e6830_0_23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74cf6e6830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74cf6e6830_0_25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74cf6e6830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4cf6e6830_0_256: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4cf6e6830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74cf6e6830_0_282: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74cf6e6830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74cf6e6830_0_26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1" name="Google Shape;581;g74cf6e6830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74cf6e6830_0_295: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g74cf6e6830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4cf6e6830_0_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74cf6e683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74cf6e6830_0_303: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9" name="Google Shape;599;g74cf6e6830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74cf6e6830_0_308: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9" name="Google Shape;609;g74cf6e6830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74cf6e6830_0_326: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74cf6e6830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g74cf6e6830_0_33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9" name="Google Shape;629;g74cf6e6830_0_3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g74cf6e6830_0_360: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8" name="Google Shape;638;g74cf6e6830_0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74cf6e6830_0_336: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 name="Google Shape;648;g74cf6e6830_0_3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74cf6e6830_0_355: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74cf6e6830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65a5c374d8_0_161: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65a5c374d8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65a5c374d8_0_170: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65a5c374d8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65a5c374d8_0_175: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65a5c374d8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74cf6e6830_0_9: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74cf6e683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74cf6e6830_0_33: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74cf6e683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74cf6e6830_0_38:notes"/>
          <p:cNvSpPr>
            <a:spLocks noGrp="1" noRot="1" noChangeAspect="1"/>
          </p:cNvSpPr>
          <p:nvPr>
            <p:ph type="sldImg" idx="2"/>
          </p:nvPr>
        </p:nvSpPr>
        <p:spPr>
          <a:xfrm>
            <a:off x="38126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74cf6e683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hyperlink" Target="https://www.instagram.com/slidesmania/" TargetMode="External"/><Relationship Id="rId13"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1.png"/><Relationship Id="rId4" Type="http://schemas.openxmlformats.org/officeDocument/2006/relationships/hyperlink" Target="https://www.facebook.com/SlidesManiaSM/" TargetMode="External"/><Relationship Id="rId5" Type="http://schemas.openxmlformats.org/officeDocument/2006/relationships/image" Target="../media/image2.png"/><Relationship Id="rId6" Type="http://schemas.openxmlformats.org/officeDocument/2006/relationships/hyperlink" Target="https://twitter.com/SlidesManiaSM/" TargetMode="External"/><Relationship Id="rId7" Type="http://schemas.openxmlformats.org/officeDocument/2006/relationships/image" Target="../media/image3.png"/><Relationship Id="rId8" Type="http://schemas.openxmlformats.org/officeDocument/2006/relationships/hyperlink" Target="https://www.pinterest.com/slidesmania/" TargetMode="External"/><Relationship Id="rId9" Type="http://schemas.openxmlformats.org/officeDocument/2006/relationships/image" Target="../media/image4.png"/><Relationship Id="rId10" Type="http://schemas.openxmlformats.org/officeDocument/2006/relationships/hyperlink" Target="https://www.linkedin.com/company/slidesmania/"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CFE2F3"/>
        </a:solidFill>
        <a:effectLst/>
      </p:bgPr>
    </p:bg>
    <p:spTree>
      <p:nvGrpSpPr>
        <p:cNvPr id="1" name="Shape 10"/>
        <p:cNvGrpSpPr/>
        <p:nvPr/>
      </p:nvGrpSpPr>
      <p:grpSpPr>
        <a:xfrm>
          <a:off x="0" y="0"/>
          <a:ext cx="0" cy="0"/>
          <a:chOff x="0" y="0"/>
          <a:chExt cx="0" cy="0"/>
        </a:xfrm>
      </p:grpSpPr>
      <p:sp>
        <p:nvSpPr>
          <p:cNvPr id="11" name="Google Shape;11;p2"/>
          <p:cNvSpPr/>
          <p:nvPr/>
        </p:nvSpPr>
        <p:spPr>
          <a:xfrm rot="-400932">
            <a:off x="2038246" y="2294968"/>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2" name="Google Shape;12;p2"/>
          <p:cNvSpPr/>
          <p:nvPr/>
        </p:nvSpPr>
        <p:spPr>
          <a:xfrm>
            <a:off x="4447585" y="322517"/>
            <a:ext cx="4777800" cy="6201000"/>
          </a:xfrm>
          <a:prstGeom prst="rect">
            <a:avLst/>
          </a:prstGeom>
          <a:solidFill>
            <a:srgbClr val="F2F2F2"/>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nvGrpSpPr>
          <p:cNvPr id="13" name="Google Shape;13;p2"/>
          <p:cNvGrpSpPr/>
          <p:nvPr/>
        </p:nvGrpSpPr>
        <p:grpSpPr>
          <a:xfrm>
            <a:off x="4071648" y="319490"/>
            <a:ext cx="4513337" cy="6219000"/>
            <a:chOff x="2198898" y="348540"/>
            <a:chExt cx="4513337" cy="6219000"/>
          </a:xfrm>
        </p:grpSpPr>
        <p:sp>
          <p:nvSpPr>
            <p:cNvPr id="14" name="Google Shape;14;p2"/>
            <p:cNvSpPr/>
            <p:nvPr/>
          </p:nvSpPr>
          <p:spPr>
            <a:xfrm>
              <a:off x="6470135" y="348540"/>
              <a:ext cx="242100" cy="62190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5" name="Google Shape;15;p2"/>
            <p:cNvSpPr/>
            <p:nvPr/>
          </p:nvSpPr>
          <p:spPr>
            <a:xfrm>
              <a:off x="2198898" y="1069159"/>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6" name="Google Shape;16;p2"/>
            <p:cNvSpPr/>
            <p:nvPr/>
          </p:nvSpPr>
          <p:spPr>
            <a:xfrm>
              <a:off x="2198898" y="1821907"/>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7" name="Google Shape;17;p2"/>
            <p:cNvSpPr/>
            <p:nvPr/>
          </p:nvSpPr>
          <p:spPr>
            <a:xfrm>
              <a:off x="2198898" y="2574655"/>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8" name="Google Shape;18;p2"/>
            <p:cNvSpPr/>
            <p:nvPr/>
          </p:nvSpPr>
          <p:spPr>
            <a:xfrm>
              <a:off x="2198898" y="3327403"/>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9" name="Google Shape;19;p2"/>
            <p:cNvSpPr/>
            <p:nvPr/>
          </p:nvSpPr>
          <p:spPr>
            <a:xfrm>
              <a:off x="2198898" y="4080151"/>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0" name="Google Shape;20;p2"/>
            <p:cNvSpPr/>
            <p:nvPr/>
          </p:nvSpPr>
          <p:spPr>
            <a:xfrm>
              <a:off x="2198898" y="5585647"/>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1" name="Google Shape;21;p2"/>
            <p:cNvSpPr/>
            <p:nvPr/>
          </p:nvSpPr>
          <p:spPr>
            <a:xfrm>
              <a:off x="2198898" y="4832899"/>
              <a:ext cx="762900" cy="2181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22" name="Google Shape;22;p2"/>
          <p:cNvSpPr/>
          <p:nvPr/>
        </p:nvSpPr>
        <p:spPr>
          <a:xfrm>
            <a:off x="5160147" y="5064579"/>
            <a:ext cx="2828100" cy="938700"/>
          </a:xfrm>
          <a:prstGeom prst="roundRect">
            <a:avLst>
              <a:gd name="adj" fmla="val 16667"/>
            </a:avLst>
          </a:prstGeom>
          <a:solidFill>
            <a:srgbClr val="CCCCC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nvGrpSpPr>
          <p:cNvPr id="23" name="Google Shape;23;p2"/>
          <p:cNvGrpSpPr/>
          <p:nvPr/>
        </p:nvGrpSpPr>
        <p:grpSpPr>
          <a:xfrm rot="-432916">
            <a:off x="1986208" y="2407381"/>
            <a:ext cx="329627" cy="3759948"/>
            <a:chOff x="3015702" y="1986247"/>
            <a:chExt cx="329621" cy="3759877"/>
          </a:xfrm>
        </p:grpSpPr>
        <p:sp>
          <p:nvSpPr>
            <p:cNvPr id="24" name="Google Shape;24;p2"/>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5" name="Google Shape;25;p2"/>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6" name="Google Shape;26;p2"/>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7" name="Google Shape;27;p2"/>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grpSp>
        <p:nvGrpSpPr>
          <p:cNvPr id="28" name="Google Shape;28;p2"/>
          <p:cNvGrpSpPr/>
          <p:nvPr/>
        </p:nvGrpSpPr>
        <p:grpSpPr>
          <a:xfrm rot="-432916">
            <a:off x="1777680" y="2095025"/>
            <a:ext cx="429908" cy="1276891"/>
            <a:chOff x="2997536" y="1684476"/>
            <a:chExt cx="429900" cy="1276867"/>
          </a:xfrm>
        </p:grpSpPr>
        <p:sp>
          <p:nvSpPr>
            <p:cNvPr id="29" name="Google Shape;29;p2"/>
            <p:cNvSpPr/>
            <p:nvPr/>
          </p:nvSpPr>
          <p:spPr>
            <a:xfrm>
              <a:off x="2997536" y="1768245"/>
              <a:ext cx="429900" cy="1938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0" name="Google Shape;30;p2"/>
            <p:cNvSpPr/>
            <p:nvPr/>
          </p:nvSpPr>
          <p:spPr>
            <a:xfrm>
              <a:off x="3095436" y="1684476"/>
              <a:ext cx="229200" cy="897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1" name="Google Shape;31;p2"/>
            <p:cNvSpPr/>
            <p:nvPr/>
          </p:nvSpPr>
          <p:spPr>
            <a:xfrm>
              <a:off x="3337660" y="1920643"/>
              <a:ext cx="89700" cy="1040700"/>
            </a:xfrm>
            <a:prstGeom prst="rect">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sp>
        <p:nvSpPr>
          <p:cNvPr id="32" name="Google Shape;32;p2"/>
          <p:cNvSpPr/>
          <p:nvPr/>
        </p:nvSpPr>
        <p:spPr>
          <a:xfrm rot="-434708">
            <a:off x="1954910" y="3411387"/>
            <a:ext cx="230742" cy="399752"/>
          </a:xfrm>
          <a:prstGeom prst="ellipse">
            <a:avLst/>
          </a:prstGeom>
          <a:solidFill>
            <a:srgbClr val="6FA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3" name="Google Shape;33;p2"/>
          <p:cNvSpPr txBox="1"/>
          <p:nvPr/>
        </p:nvSpPr>
        <p:spPr>
          <a:xfrm rot="4967429">
            <a:off x="1710470" y="4238795"/>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BLUE</a:t>
            </a:r>
            <a:endParaRPr/>
          </a:p>
        </p:txBody>
      </p:sp>
      <p:sp>
        <p:nvSpPr>
          <p:cNvPr id="34" name="Google Shape;34;p2"/>
          <p:cNvSpPr/>
          <p:nvPr/>
        </p:nvSpPr>
        <p:spPr>
          <a:xfrm rot="-400932">
            <a:off x="2844654" y="2507924"/>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35" name="Google Shape;35;p2"/>
          <p:cNvGrpSpPr/>
          <p:nvPr/>
        </p:nvGrpSpPr>
        <p:grpSpPr>
          <a:xfrm rot="-432916">
            <a:off x="2792617" y="2620337"/>
            <a:ext cx="329627" cy="3759948"/>
            <a:chOff x="3015702" y="1986247"/>
            <a:chExt cx="329621" cy="3759877"/>
          </a:xfrm>
        </p:grpSpPr>
        <p:sp>
          <p:nvSpPr>
            <p:cNvPr id="36" name="Google Shape;36;p2"/>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7" name="Google Shape;37;p2"/>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8" name="Google Shape;38;p2"/>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9" name="Google Shape;39;p2"/>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40" name="Google Shape;40;p2"/>
          <p:cNvGrpSpPr/>
          <p:nvPr/>
        </p:nvGrpSpPr>
        <p:grpSpPr>
          <a:xfrm rot="-432916">
            <a:off x="2584089" y="2307981"/>
            <a:ext cx="429908" cy="1276891"/>
            <a:chOff x="2997536" y="1684476"/>
            <a:chExt cx="429900" cy="1276867"/>
          </a:xfrm>
        </p:grpSpPr>
        <p:sp>
          <p:nvSpPr>
            <p:cNvPr id="41" name="Google Shape;41;p2"/>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2" name="Google Shape;42;p2"/>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3" name="Google Shape;43;p2"/>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44" name="Google Shape;44;p2"/>
          <p:cNvSpPr/>
          <p:nvPr/>
        </p:nvSpPr>
        <p:spPr>
          <a:xfrm rot="-434708">
            <a:off x="2761319" y="3624342"/>
            <a:ext cx="230742" cy="399752"/>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5" name="Google Shape;45;p2"/>
          <p:cNvSpPr txBox="1"/>
          <p:nvPr/>
        </p:nvSpPr>
        <p:spPr>
          <a:xfrm rot="4967429">
            <a:off x="2516879" y="4451751"/>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46" name="Google Shape;46;p2"/>
          <p:cNvSpPr txBox="1">
            <a:spLocks noGrp="1"/>
          </p:cNvSpPr>
          <p:nvPr>
            <p:ph type="ctrTitle"/>
          </p:nvPr>
        </p:nvSpPr>
        <p:spPr>
          <a:xfrm rot="285">
            <a:off x="4934220" y="2316819"/>
            <a:ext cx="3613800" cy="2736900"/>
          </a:xfrm>
          <a:prstGeom prst="rect">
            <a:avLst/>
          </a:prstGeom>
        </p:spPr>
        <p:txBody>
          <a:bodyPr spcFirstLastPara="1" wrap="square" lIns="121900" tIns="121900" rIns="121900" bIns="121900" anchor="b" anchorCtr="0">
            <a:noAutofit/>
          </a:bodyPr>
          <a:lstStyle>
            <a:lvl1pPr lvl="0">
              <a:spcBef>
                <a:spcPts val="0"/>
              </a:spcBef>
              <a:spcAft>
                <a:spcPts val="0"/>
              </a:spcAft>
              <a:buSzPts val="6900"/>
              <a:buNone/>
              <a:defRPr sz="6900"/>
            </a:lvl1pPr>
            <a:lvl2pPr lvl="1">
              <a:spcBef>
                <a:spcPts val="0"/>
              </a:spcBef>
              <a:spcAft>
                <a:spcPts val="0"/>
              </a:spcAft>
              <a:buSzPts val="6900"/>
              <a:buNone/>
              <a:defRPr sz="6900"/>
            </a:lvl2pPr>
            <a:lvl3pPr lvl="2">
              <a:spcBef>
                <a:spcPts val="0"/>
              </a:spcBef>
              <a:spcAft>
                <a:spcPts val="0"/>
              </a:spcAft>
              <a:buSzPts val="6900"/>
              <a:buNone/>
              <a:defRPr sz="6900"/>
            </a:lvl3pPr>
            <a:lvl4pPr lvl="3">
              <a:spcBef>
                <a:spcPts val="0"/>
              </a:spcBef>
              <a:spcAft>
                <a:spcPts val="0"/>
              </a:spcAft>
              <a:buSzPts val="6900"/>
              <a:buNone/>
              <a:defRPr sz="6900"/>
            </a:lvl4pPr>
            <a:lvl5pPr lvl="4">
              <a:spcBef>
                <a:spcPts val="0"/>
              </a:spcBef>
              <a:spcAft>
                <a:spcPts val="0"/>
              </a:spcAft>
              <a:buSzPts val="6900"/>
              <a:buNone/>
              <a:defRPr sz="6900"/>
            </a:lvl5pPr>
            <a:lvl6pPr lvl="5">
              <a:spcBef>
                <a:spcPts val="0"/>
              </a:spcBef>
              <a:spcAft>
                <a:spcPts val="0"/>
              </a:spcAft>
              <a:buSzPts val="6900"/>
              <a:buNone/>
              <a:defRPr sz="6900"/>
            </a:lvl6pPr>
            <a:lvl7pPr lvl="6">
              <a:spcBef>
                <a:spcPts val="0"/>
              </a:spcBef>
              <a:spcAft>
                <a:spcPts val="0"/>
              </a:spcAft>
              <a:buSzPts val="6900"/>
              <a:buNone/>
              <a:defRPr sz="6900"/>
            </a:lvl7pPr>
            <a:lvl8pPr lvl="7">
              <a:spcBef>
                <a:spcPts val="0"/>
              </a:spcBef>
              <a:spcAft>
                <a:spcPts val="0"/>
              </a:spcAft>
              <a:buSzPts val="6900"/>
              <a:buNone/>
              <a:defRPr sz="6900"/>
            </a:lvl8pPr>
            <a:lvl9pPr lvl="8">
              <a:spcBef>
                <a:spcPts val="0"/>
              </a:spcBef>
              <a:spcAft>
                <a:spcPts val="0"/>
              </a:spcAft>
              <a:buSzPts val="6900"/>
              <a:buNone/>
              <a:defRPr sz="6900"/>
            </a:lvl9pPr>
          </a:lstStyle>
          <a:p>
            <a:endParaRPr/>
          </a:p>
        </p:txBody>
      </p:sp>
      <p:sp>
        <p:nvSpPr>
          <p:cNvPr id="47" name="Google Shape;47;p2"/>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lidesMania">
  <p:cSld name="BLANK_1">
    <p:spTree>
      <p:nvGrpSpPr>
        <p:cNvPr id="1" name="Shape 303"/>
        <p:cNvGrpSpPr/>
        <p:nvPr/>
      </p:nvGrpSpPr>
      <p:grpSpPr>
        <a:xfrm>
          <a:off x="0" y="0"/>
          <a:ext cx="0" cy="0"/>
          <a:chOff x="0" y="0"/>
          <a:chExt cx="0" cy="0"/>
        </a:xfrm>
      </p:grpSpPr>
      <p:sp>
        <p:nvSpPr>
          <p:cNvPr id="304" name="Google Shape;304;p11"/>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
        <p:nvSpPr>
          <p:cNvPr id="305" name="Google Shape;305;p11"/>
          <p:cNvSpPr/>
          <p:nvPr/>
        </p:nvSpPr>
        <p:spPr>
          <a:xfrm>
            <a:off x="0" y="0"/>
            <a:ext cx="12192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pic>
        <p:nvPicPr>
          <p:cNvPr id="306" name="Google Shape;306;p11">
            <a:hlinkClick r:id="rId2"/>
          </p:cNvPr>
          <p:cNvPicPr preferRelativeResize="0"/>
          <p:nvPr/>
        </p:nvPicPr>
        <p:blipFill rotWithShape="1">
          <a:blip r:embed="rId3">
            <a:alphaModFix/>
          </a:blip>
          <a:srcRect/>
          <a:stretch/>
        </p:blipFill>
        <p:spPr>
          <a:xfrm>
            <a:off x="465605" y="331100"/>
            <a:ext cx="5101518" cy="2201299"/>
          </a:xfrm>
          <a:prstGeom prst="rect">
            <a:avLst/>
          </a:prstGeom>
          <a:noFill/>
          <a:ln>
            <a:noFill/>
          </a:ln>
        </p:spPr>
      </p:pic>
      <p:sp>
        <p:nvSpPr>
          <p:cNvPr id="307" name="Google Shape;307;p11"/>
          <p:cNvSpPr txBox="1"/>
          <p:nvPr/>
        </p:nvSpPr>
        <p:spPr>
          <a:xfrm>
            <a:off x="463505" y="2858083"/>
            <a:ext cx="8956500" cy="897600"/>
          </a:xfrm>
          <a:prstGeom prst="rect">
            <a:avLst/>
          </a:prstGeom>
          <a:noFill/>
          <a:ln>
            <a:noFill/>
          </a:ln>
        </p:spPr>
        <p:txBody>
          <a:bodyPr spcFirstLastPara="1" wrap="square" lIns="121900" tIns="60925" rIns="121900" bIns="60925" anchor="t" anchorCtr="0">
            <a:noAutofit/>
          </a:bodyPr>
          <a:lstStyle/>
          <a:p>
            <a:pPr marL="0" marR="0" lvl="0" indent="0" algn="l" rtl="0">
              <a:spcBef>
                <a:spcPts val="0"/>
              </a:spcBef>
              <a:spcAft>
                <a:spcPts val="0"/>
              </a:spcAft>
              <a:buNone/>
            </a:pPr>
            <a:r>
              <a:rPr lang="en-GB" sz="3200" b="1">
                <a:solidFill>
                  <a:srgbClr val="3F3F3F"/>
                </a:solidFill>
                <a:latin typeface="Poppins"/>
                <a:ea typeface="Poppins"/>
                <a:cs typeface="Poppins"/>
                <a:sym typeface="Poppins"/>
              </a:rPr>
              <a:t>Free </a:t>
            </a:r>
            <a:r>
              <a:rPr lang="en-GB" sz="3200">
                <a:solidFill>
                  <a:srgbClr val="3F3F3F"/>
                </a:solidFill>
                <a:latin typeface="Poppins"/>
                <a:ea typeface="Poppins"/>
                <a:cs typeface="Poppins"/>
                <a:sym typeface="Poppins"/>
              </a:rPr>
              <a:t>themes and templates for </a:t>
            </a:r>
            <a:r>
              <a:rPr lang="en-GB" sz="3200" b="1">
                <a:solidFill>
                  <a:srgbClr val="3F3F3F"/>
                </a:solidFill>
                <a:latin typeface="Poppins"/>
                <a:ea typeface="Poppins"/>
                <a:cs typeface="Poppins"/>
                <a:sym typeface="Poppins"/>
              </a:rPr>
              <a:t>Google Slides</a:t>
            </a:r>
            <a:r>
              <a:rPr lang="en-GB" sz="3200">
                <a:solidFill>
                  <a:srgbClr val="3F3F3F"/>
                </a:solidFill>
                <a:latin typeface="Poppins"/>
                <a:ea typeface="Poppins"/>
                <a:cs typeface="Poppins"/>
                <a:sym typeface="Poppins"/>
              </a:rPr>
              <a:t> or </a:t>
            </a:r>
            <a:r>
              <a:rPr lang="en-GB" sz="3200" b="1">
                <a:solidFill>
                  <a:srgbClr val="3F3F3F"/>
                </a:solidFill>
                <a:latin typeface="Poppins"/>
                <a:ea typeface="Poppins"/>
                <a:cs typeface="Poppins"/>
                <a:sym typeface="Poppins"/>
              </a:rPr>
              <a:t>PowerPoint</a:t>
            </a:r>
            <a:endParaRPr sz="3200" b="1">
              <a:solidFill>
                <a:srgbClr val="3F3F3F"/>
              </a:solidFill>
            </a:endParaRPr>
          </a:p>
        </p:txBody>
      </p:sp>
      <p:cxnSp>
        <p:nvCxnSpPr>
          <p:cNvPr id="308" name="Google Shape;308;p11"/>
          <p:cNvCxnSpPr/>
          <p:nvPr/>
        </p:nvCxnSpPr>
        <p:spPr>
          <a:xfrm>
            <a:off x="10259772" y="4956833"/>
            <a:ext cx="1495200" cy="12900"/>
          </a:xfrm>
          <a:prstGeom prst="straightConnector1">
            <a:avLst/>
          </a:prstGeom>
          <a:noFill/>
          <a:ln w="38100" cap="flat" cmpd="sng">
            <a:solidFill>
              <a:srgbClr val="FFCB25"/>
            </a:solidFill>
            <a:prstDash val="solid"/>
            <a:round/>
            <a:headEnd type="none" w="med" len="med"/>
            <a:tailEnd type="none" w="med" len="med"/>
          </a:ln>
        </p:spPr>
      </p:cxnSp>
      <p:pic>
        <p:nvPicPr>
          <p:cNvPr id="309" name="Google Shape;309;p11">
            <a:hlinkClick r:id="rId4"/>
          </p:cNvPr>
          <p:cNvPicPr preferRelativeResize="0"/>
          <p:nvPr/>
        </p:nvPicPr>
        <p:blipFill>
          <a:blip r:embed="rId5">
            <a:alphaModFix/>
          </a:blip>
          <a:stretch>
            <a:fillRect/>
          </a:stretch>
        </p:blipFill>
        <p:spPr>
          <a:xfrm>
            <a:off x="8141617" y="5166806"/>
            <a:ext cx="713232" cy="637863"/>
          </a:xfrm>
          <a:prstGeom prst="rect">
            <a:avLst/>
          </a:prstGeom>
          <a:noFill/>
          <a:ln>
            <a:noFill/>
          </a:ln>
        </p:spPr>
      </p:pic>
      <p:pic>
        <p:nvPicPr>
          <p:cNvPr id="310" name="Google Shape;310;p11">
            <a:hlinkClick r:id="rId6"/>
          </p:cNvPr>
          <p:cNvPicPr preferRelativeResize="0"/>
          <p:nvPr/>
        </p:nvPicPr>
        <p:blipFill>
          <a:blip r:embed="rId7">
            <a:alphaModFix/>
          </a:blip>
          <a:stretch>
            <a:fillRect/>
          </a:stretch>
        </p:blipFill>
        <p:spPr>
          <a:xfrm>
            <a:off x="8854856" y="5171298"/>
            <a:ext cx="708660" cy="628879"/>
          </a:xfrm>
          <a:prstGeom prst="rect">
            <a:avLst/>
          </a:prstGeom>
          <a:noFill/>
          <a:ln>
            <a:noFill/>
          </a:ln>
        </p:spPr>
      </p:pic>
      <p:pic>
        <p:nvPicPr>
          <p:cNvPr id="311" name="Google Shape;311;p11">
            <a:hlinkClick r:id="rId8"/>
          </p:cNvPr>
          <p:cNvPicPr preferRelativeResize="0"/>
          <p:nvPr/>
        </p:nvPicPr>
        <p:blipFill>
          <a:blip r:embed="rId9">
            <a:alphaModFix/>
          </a:blip>
          <a:stretch>
            <a:fillRect/>
          </a:stretch>
        </p:blipFill>
        <p:spPr>
          <a:xfrm>
            <a:off x="9602464" y="5173544"/>
            <a:ext cx="612648" cy="624387"/>
          </a:xfrm>
          <a:prstGeom prst="rect">
            <a:avLst/>
          </a:prstGeom>
          <a:noFill/>
          <a:ln>
            <a:noFill/>
          </a:ln>
        </p:spPr>
      </p:pic>
      <p:pic>
        <p:nvPicPr>
          <p:cNvPr id="312" name="Google Shape;312;p11">
            <a:hlinkClick r:id="rId10"/>
          </p:cNvPr>
          <p:cNvPicPr preferRelativeResize="0"/>
          <p:nvPr/>
        </p:nvPicPr>
        <p:blipFill>
          <a:blip r:embed="rId11">
            <a:alphaModFix/>
          </a:blip>
          <a:stretch>
            <a:fillRect/>
          </a:stretch>
        </p:blipFill>
        <p:spPr>
          <a:xfrm>
            <a:off x="10255360" y="5142100"/>
            <a:ext cx="800100" cy="687274"/>
          </a:xfrm>
          <a:prstGeom prst="rect">
            <a:avLst/>
          </a:prstGeom>
          <a:noFill/>
          <a:ln>
            <a:noFill/>
          </a:ln>
        </p:spPr>
      </p:pic>
      <p:pic>
        <p:nvPicPr>
          <p:cNvPr id="313" name="Google Shape;313;p11">
            <a:hlinkClick r:id="rId12"/>
          </p:cNvPr>
          <p:cNvPicPr preferRelativeResize="0"/>
          <p:nvPr/>
        </p:nvPicPr>
        <p:blipFill>
          <a:blip r:embed="rId13">
            <a:alphaModFix/>
          </a:blip>
          <a:stretch>
            <a:fillRect/>
          </a:stretch>
        </p:blipFill>
        <p:spPr>
          <a:xfrm>
            <a:off x="11055463" y="5184774"/>
            <a:ext cx="699516" cy="601927"/>
          </a:xfrm>
          <a:prstGeom prst="rect">
            <a:avLst/>
          </a:prstGeom>
          <a:noFill/>
          <a:ln>
            <a:noFill/>
          </a:ln>
        </p:spPr>
      </p:pic>
      <p:sp>
        <p:nvSpPr>
          <p:cNvPr id="314" name="Google Shape;314;p11"/>
          <p:cNvSpPr txBox="1"/>
          <p:nvPr/>
        </p:nvSpPr>
        <p:spPr>
          <a:xfrm>
            <a:off x="6908871" y="4081350"/>
            <a:ext cx="4915800" cy="1001100"/>
          </a:xfrm>
          <a:prstGeom prst="rect">
            <a:avLst/>
          </a:prstGeom>
          <a:noFill/>
          <a:ln>
            <a:noFill/>
          </a:ln>
        </p:spPr>
        <p:txBody>
          <a:bodyPr spcFirstLastPara="1" wrap="square" lIns="121900" tIns="121900" rIns="121900" bIns="121900" anchor="t" anchorCtr="0">
            <a:noAutofit/>
          </a:bodyPr>
          <a:lstStyle/>
          <a:p>
            <a:pPr marL="0" lvl="0" indent="0" algn="r" rtl="0">
              <a:spcBef>
                <a:spcPts val="0"/>
              </a:spcBef>
              <a:spcAft>
                <a:spcPts val="0"/>
              </a:spcAft>
              <a:buNone/>
            </a:pPr>
            <a:r>
              <a:rPr lang="en-GB" sz="3200" b="1">
                <a:solidFill>
                  <a:srgbClr val="252525"/>
                </a:solidFill>
                <a:latin typeface="Homemade Apple"/>
                <a:ea typeface="Homemade Apple"/>
                <a:cs typeface="Homemade Apple"/>
                <a:sym typeface="Homemade Apple"/>
              </a:rPr>
              <a:t>Sharing is caring!</a:t>
            </a:r>
            <a:endParaRPr sz="3200" b="1">
              <a:solidFill>
                <a:srgbClr val="252525"/>
              </a:solidFill>
              <a:latin typeface="Homemade Apple"/>
              <a:ea typeface="Homemade Apple"/>
              <a:cs typeface="Homemade Apple"/>
              <a:sym typeface="Homemade Apple"/>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FCE5CD"/>
        </a:solidFill>
        <a:effectLst/>
      </p:bgPr>
    </p:bg>
    <p:spTree>
      <p:nvGrpSpPr>
        <p:cNvPr id="1" name="Shape 48"/>
        <p:cNvGrpSpPr/>
        <p:nvPr/>
      </p:nvGrpSpPr>
      <p:grpSpPr>
        <a:xfrm>
          <a:off x="0" y="0"/>
          <a:ext cx="0" cy="0"/>
          <a:chOff x="0" y="0"/>
          <a:chExt cx="0" cy="0"/>
        </a:xfrm>
      </p:grpSpPr>
      <p:sp>
        <p:nvSpPr>
          <p:cNvPr id="49" name="Google Shape;49;p3"/>
          <p:cNvSpPr/>
          <p:nvPr/>
        </p:nvSpPr>
        <p:spPr>
          <a:xfrm>
            <a:off x="1873732" y="741010"/>
            <a:ext cx="9936300" cy="5522700"/>
          </a:xfrm>
          <a:prstGeom prst="rect">
            <a:avLst/>
          </a:prstGeom>
          <a:solidFill>
            <a:srgbClr val="FFFFFF"/>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0" name="Google Shape;50;p3"/>
          <p:cNvSpPr txBox="1">
            <a:spLocks noGrp="1"/>
          </p:cNvSpPr>
          <p:nvPr>
            <p:ph type="title"/>
          </p:nvPr>
        </p:nvSpPr>
        <p:spPr>
          <a:xfrm>
            <a:off x="2357375" y="2867800"/>
            <a:ext cx="8939400" cy="1122300"/>
          </a:xfrm>
          <a:prstGeom prst="rect">
            <a:avLst/>
          </a:prstGeom>
        </p:spPr>
        <p:txBody>
          <a:bodyPr spcFirstLastPara="1" wrap="square" lIns="121900" tIns="121900" rIns="121900" bIns="121900" anchor="ctr" anchorCtr="0">
            <a:noAutofit/>
          </a:bodyPr>
          <a:lstStyle>
            <a:lvl1pPr lvl="0" algn="ctr">
              <a:spcBef>
                <a:spcPts val="0"/>
              </a:spcBef>
              <a:spcAft>
                <a:spcPts val="0"/>
              </a:spcAft>
              <a:buSzPts val="4800"/>
              <a:buNone/>
              <a:defRPr sz="4800" b="1"/>
            </a:lvl1pPr>
            <a:lvl2pPr lvl="1" algn="ctr">
              <a:spcBef>
                <a:spcPts val="0"/>
              </a:spcBef>
              <a:spcAft>
                <a:spcPts val="0"/>
              </a:spcAft>
              <a:buSzPts val="4800"/>
              <a:buNone/>
              <a:defRPr sz="4800" b="1"/>
            </a:lvl2pPr>
            <a:lvl3pPr lvl="2" algn="ctr">
              <a:spcBef>
                <a:spcPts val="0"/>
              </a:spcBef>
              <a:spcAft>
                <a:spcPts val="0"/>
              </a:spcAft>
              <a:buSzPts val="4800"/>
              <a:buNone/>
              <a:defRPr sz="4800" b="1"/>
            </a:lvl3pPr>
            <a:lvl4pPr lvl="3" algn="ctr">
              <a:spcBef>
                <a:spcPts val="0"/>
              </a:spcBef>
              <a:spcAft>
                <a:spcPts val="0"/>
              </a:spcAft>
              <a:buSzPts val="4800"/>
              <a:buNone/>
              <a:defRPr sz="4800" b="1"/>
            </a:lvl4pPr>
            <a:lvl5pPr lvl="4" algn="ctr">
              <a:spcBef>
                <a:spcPts val="0"/>
              </a:spcBef>
              <a:spcAft>
                <a:spcPts val="0"/>
              </a:spcAft>
              <a:buSzPts val="4800"/>
              <a:buNone/>
              <a:defRPr sz="4800" b="1"/>
            </a:lvl5pPr>
            <a:lvl6pPr lvl="5" algn="ctr">
              <a:spcBef>
                <a:spcPts val="0"/>
              </a:spcBef>
              <a:spcAft>
                <a:spcPts val="0"/>
              </a:spcAft>
              <a:buSzPts val="4800"/>
              <a:buNone/>
              <a:defRPr sz="4800" b="1"/>
            </a:lvl6pPr>
            <a:lvl7pPr lvl="6" algn="ctr">
              <a:spcBef>
                <a:spcPts val="0"/>
              </a:spcBef>
              <a:spcAft>
                <a:spcPts val="0"/>
              </a:spcAft>
              <a:buSzPts val="4800"/>
              <a:buNone/>
              <a:defRPr sz="4800" b="1"/>
            </a:lvl7pPr>
            <a:lvl8pPr lvl="7" algn="ctr">
              <a:spcBef>
                <a:spcPts val="0"/>
              </a:spcBef>
              <a:spcAft>
                <a:spcPts val="0"/>
              </a:spcAft>
              <a:buSzPts val="4800"/>
              <a:buNone/>
              <a:defRPr sz="4800" b="1"/>
            </a:lvl8pPr>
            <a:lvl9pPr lvl="8" algn="ctr">
              <a:spcBef>
                <a:spcPts val="0"/>
              </a:spcBef>
              <a:spcAft>
                <a:spcPts val="0"/>
              </a:spcAft>
              <a:buSzPts val="4800"/>
              <a:buNone/>
              <a:defRPr sz="4800" b="1"/>
            </a:lvl9pPr>
          </a:lstStyle>
          <a:p>
            <a:endParaRPr/>
          </a:p>
        </p:txBody>
      </p:sp>
      <p:sp>
        <p:nvSpPr>
          <p:cNvPr id="51" name="Google Shape;51;p3"/>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
        <p:nvSpPr>
          <p:cNvPr id="52" name="Google Shape;52;p3"/>
          <p:cNvSpPr/>
          <p:nvPr/>
        </p:nvSpPr>
        <p:spPr>
          <a:xfrm rot="585980">
            <a:off x="477915" y="1503847"/>
            <a:ext cx="399692" cy="3984304"/>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53" name="Google Shape;53;p3"/>
          <p:cNvGrpSpPr/>
          <p:nvPr/>
        </p:nvGrpSpPr>
        <p:grpSpPr>
          <a:xfrm rot="554120">
            <a:off x="429613" y="1591611"/>
            <a:ext cx="329642" cy="3760115"/>
            <a:chOff x="3015702" y="1986247"/>
            <a:chExt cx="329621" cy="3759877"/>
          </a:xfrm>
        </p:grpSpPr>
        <p:sp>
          <p:nvSpPr>
            <p:cNvPr id="54" name="Google Shape;54;p3"/>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5" name="Google Shape;55;p3"/>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6" name="Google Shape;56;p3"/>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7" name="Google Shape;57;p3"/>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58" name="Google Shape;58;p3"/>
          <p:cNvGrpSpPr/>
          <p:nvPr/>
        </p:nvGrpSpPr>
        <p:grpSpPr>
          <a:xfrm rot="554120">
            <a:off x="667622" y="1297999"/>
            <a:ext cx="429927" cy="1276948"/>
            <a:chOff x="2997536" y="1684476"/>
            <a:chExt cx="429900" cy="1276867"/>
          </a:xfrm>
        </p:grpSpPr>
        <p:sp>
          <p:nvSpPr>
            <p:cNvPr id="59" name="Google Shape;59;p3"/>
            <p:cNvSpPr/>
            <p:nvPr/>
          </p:nvSpPr>
          <p:spPr>
            <a:xfrm>
              <a:off x="2997536" y="1768245"/>
              <a:ext cx="429900" cy="193800"/>
            </a:xfrm>
            <a:prstGeom prst="rect">
              <a:avLst/>
            </a:prstGeom>
            <a:solidFill>
              <a:srgbClr val="E691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0" name="Google Shape;60;p3"/>
            <p:cNvSpPr/>
            <p:nvPr/>
          </p:nvSpPr>
          <p:spPr>
            <a:xfrm>
              <a:off x="3095436" y="1684476"/>
              <a:ext cx="229200" cy="89700"/>
            </a:xfrm>
            <a:prstGeom prst="rect">
              <a:avLst/>
            </a:prstGeom>
            <a:solidFill>
              <a:srgbClr val="E691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1" name="Google Shape;61;p3"/>
            <p:cNvSpPr/>
            <p:nvPr/>
          </p:nvSpPr>
          <p:spPr>
            <a:xfrm>
              <a:off x="3337660" y="1920643"/>
              <a:ext cx="89700" cy="1040700"/>
            </a:xfrm>
            <a:prstGeom prst="rect">
              <a:avLst/>
            </a:prstGeom>
            <a:solidFill>
              <a:srgbClr val="E691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62" name="Google Shape;62;p3"/>
          <p:cNvSpPr/>
          <p:nvPr/>
        </p:nvSpPr>
        <p:spPr>
          <a:xfrm rot="552304">
            <a:off x="592872" y="2600420"/>
            <a:ext cx="230671" cy="399690"/>
          </a:xfrm>
          <a:prstGeom prst="ellipse">
            <a:avLst/>
          </a:prstGeom>
          <a:solidFill>
            <a:srgbClr val="E691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3" name="Google Shape;63;p3"/>
          <p:cNvSpPr txBox="1"/>
          <p:nvPr/>
        </p:nvSpPr>
        <p:spPr>
          <a:xfrm rot="5953748">
            <a:off x="-941" y="3523762"/>
            <a:ext cx="1114832" cy="3388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ORANGE</a:t>
            </a:r>
            <a:endParaRPr/>
          </a:p>
        </p:txBody>
      </p:sp>
      <p:sp>
        <p:nvSpPr>
          <p:cNvPr id="64" name="Google Shape;64;p3"/>
          <p:cNvSpPr/>
          <p:nvPr/>
        </p:nvSpPr>
        <p:spPr>
          <a:xfrm rot="585980">
            <a:off x="1062323" y="2094221"/>
            <a:ext cx="399692" cy="3984304"/>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65" name="Google Shape;65;p3"/>
          <p:cNvGrpSpPr/>
          <p:nvPr/>
        </p:nvGrpSpPr>
        <p:grpSpPr>
          <a:xfrm rot="554120">
            <a:off x="1014021" y="2181984"/>
            <a:ext cx="329642" cy="3760115"/>
            <a:chOff x="3015702" y="1986247"/>
            <a:chExt cx="329621" cy="3759877"/>
          </a:xfrm>
        </p:grpSpPr>
        <p:sp>
          <p:nvSpPr>
            <p:cNvPr id="66" name="Google Shape;66;p3"/>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7" name="Google Shape;67;p3"/>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8" name="Google Shape;68;p3"/>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69" name="Google Shape;69;p3"/>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70" name="Google Shape;70;p3"/>
          <p:cNvGrpSpPr/>
          <p:nvPr/>
        </p:nvGrpSpPr>
        <p:grpSpPr>
          <a:xfrm rot="554120">
            <a:off x="1252030" y="1888372"/>
            <a:ext cx="429927" cy="1276948"/>
            <a:chOff x="2997536" y="1684476"/>
            <a:chExt cx="429900" cy="1276867"/>
          </a:xfrm>
        </p:grpSpPr>
        <p:sp>
          <p:nvSpPr>
            <p:cNvPr id="71" name="Google Shape;71;p3"/>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2" name="Google Shape;72;p3"/>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3" name="Google Shape;73;p3"/>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74" name="Google Shape;74;p3"/>
          <p:cNvSpPr/>
          <p:nvPr/>
        </p:nvSpPr>
        <p:spPr>
          <a:xfrm rot="552304">
            <a:off x="1177279" y="3190793"/>
            <a:ext cx="230671" cy="399690"/>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5" name="Google Shape;75;p3"/>
          <p:cNvSpPr txBox="1"/>
          <p:nvPr/>
        </p:nvSpPr>
        <p:spPr>
          <a:xfrm rot="5954115">
            <a:off x="703149" y="4012274"/>
            <a:ext cx="908476" cy="3388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EAD1DC"/>
        </a:solidFill>
        <a:effectLst/>
      </p:bgPr>
    </p:bg>
    <p:spTree>
      <p:nvGrpSpPr>
        <p:cNvPr id="1" name="Shape 76"/>
        <p:cNvGrpSpPr/>
        <p:nvPr/>
      </p:nvGrpSpPr>
      <p:grpSpPr>
        <a:xfrm>
          <a:off x="0" y="0"/>
          <a:ext cx="0" cy="0"/>
          <a:chOff x="0" y="0"/>
          <a:chExt cx="0" cy="0"/>
        </a:xfrm>
      </p:grpSpPr>
      <p:sp>
        <p:nvSpPr>
          <p:cNvPr id="77" name="Google Shape;77;p4"/>
          <p:cNvSpPr/>
          <p:nvPr/>
        </p:nvSpPr>
        <p:spPr>
          <a:xfrm rot="10800000">
            <a:off x="1349977" y="337061"/>
            <a:ext cx="4777800" cy="6201000"/>
          </a:xfrm>
          <a:prstGeom prst="rect">
            <a:avLst/>
          </a:prstGeom>
          <a:solidFill>
            <a:srgbClr val="F2F2F2"/>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78" name="Google Shape;78;p4"/>
          <p:cNvSpPr/>
          <p:nvPr/>
        </p:nvSpPr>
        <p:spPr>
          <a:xfrm>
            <a:off x="6308436" y="330032"/>
            <a:ext cx="4777800" cy="6201000"/>
          </a:xfrm>
          <a:prstGeom prst="rect">
            <a:avLst/>
          </a:prstGeom>
          <a:solidFill>
            <a:srgbClr val="F2F2F2"/>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79" name="Google Shape;79;p4"/>
          <p:cNvGrpSpPr/>
          <p:nvPr/>
        </p:nvGrpSpPr>
        <p:grpSpPr>
          <a:xfrm>
            <a:off x="5853776" y="1053680"/>
            <a:ext cx="762900" cy="4734588"/>
            <a:chOff x="5853776" y="1053680"/>
            <a:chExt cx="762900" cy="4734588"/>
          </a:xfrm>
        </p:grpSpPr>
        <p:sp>
          <p:nvSpPr>
            <p:cNvPr id="80" name="Google Shape;80;p4"/>
            <p:cNvSpPr/>
            <p:nvPr/>
          </p:nvSpPr>
          <p:spPr>
            <a:xfrm>
              <a:off x="5853776" y="1053680"/>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1" name="Google Shape;81;p4"/>
            <p:cNvSpPr/>
            <p:nvPr/>
          </p:nvSpPr>
          <p:spPr>
            <a:xfrm>
              <a:off x="5853776" y="1806428"/>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2" name="Google Shape;82;p4"/>
            <p:cNvSpPr/>
            <p:nvPr/>
          </p:nvSpPr>
          <p:spPr>
            <a:xfrm>
              <a:off x="5853776" y="2559176"/>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3" name="Google Shape;83;p4"/>
            <p:cNvSpPr/>
            <p:nvPr/>
          </p:nvSpPr>
          <p:spPr>
            <a:xfrm>
              <a:off x="5853776" y="3311924"/>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4" name="Google Shape;84;p4"/>
            <p:cNvSpPr/>
            <p:nvPr/>
          </p:nvSpPr>
          <p:spPr>
            <a:xfrm>
              <a:off x="5853776" y="4064672"/>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5" name="Google Shape;85;p4"/>
            <p:cNvSpPr/>
            <p:nvPr/>
          </p:nvSpPr>
          <p:spPr>
            <a:xfrm>
              <a:off x="5853776" y="5570168"/>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86" name="Google Shape;86;p4"/>
            <p:cNvSpPr/>
            <p:nvPr/>
          </p:nvSpPr>
          <p:spPr>
            <a:xfrm>
              <a:off x="5853776" y="4817420"/>
              <a:ext cx="762900" cy="2181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87" name="Google Shape;87;p4"/>
          <p:cNvSpPr/>
          <p:nvPr/>
        </p:nvSpPr>
        <p:spPr>
          <a:xfrm rot="-400932">
            <a:off x="417891" y="2295053"/>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88" name="Google Shape;88;p4"/>
          <p:cNvGrpSpPr/>
          <p:nvPr/>
        </p:nvGrpSpPr>
        <p:grpSpPr>
          <a:xfrm rot="-432916">
            <a:off x="365853" y="2407465"/>
            <a:ext cx="329627" cy="3759948"/>
            <a:chOff x="3015702" y="1986247"/>
            <a:chExt cx="329621" cy="3759877"/>
          </a:xfrm>
        </p:grpSpPr>
        <p:sp>
          <p:nvSpPr>
            <p:cNvPr id="89" name="Google Shape;89;p4"/>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0" name="Google Shape;90;p4"/>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1" name="Google Shape;91;p4"/>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2" name="Google Shape;92;p4"/>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93" name="Google Shape;93;p4"/>
          <p:cNvGrpSpPr/>
          <p:nvPr/>
        </p:nvGrpSpPr>
        <p:grpSpPr>
          <a:xfrm rot="-432916">
            <a:off x="157325" y="2095109"/>
            <a:ext cx="429908" cy="1276891"/>
            <a:chOff x="2997536" y="1684476"/>
            <a:chExt cx="429900" cy="1276867"/>
          </a:xfrm>
        </p:grpSpPr>
        <p:sp>
          <p:nvSpPr>
            <p:cNvPr id="94" name="Google Shape;94;p4"/>
            <p:cNvSpPr/>
            <p:nvPr/>
          </p:nvSpPr>
          <p:spPr>
            <a:xfrm>
              <a:off x="2997536" y="1768245"/>
              <a:ext cx="429900" cy="1938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5" name="Google Shape;95;p4"/>
            <p:cNvSpPr/>
            <p:nvPr/>
          </p:nvSpPr>
          <p:spPr>
            <a:xfrm>
              <a:off x="3095436" y="1684476"/>
              <a:ext cx="229200" cy="897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6" name="Google Shape;96;p4"/>
            <p:cNvSpPr/>
            <p:nvPr/>
          </p:nvSpPr>
          <p:spPr>
            <a:xfrm>
              <a:off x="3337660" y="1920643"/>
              <a:ext cx="89700" cy="1040700"/>
            </a:xfrm>
            <a:prstGeom prst="rect">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97" name="Google Shape;97;p4"/>
          <p:cNvSpPr/>
          <p:nvPr/>
        </p:nvSpPr>
        <p:spPr>
          <a:xfrm rot="-434708">
            <a:off x="334555" y="3411471"/>
            <a:ext cx="230742" cy="399752"/>
          </a:xfrm>
          <a:prstGeom prst="ellipse">
            <a:avLst/>
          </a:prstGeom>
          <a:solidFill>
            <a:srgbClr val="C27B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98" name="Google Shape;98;p4"/>
          <p:cNvSpPr txBox="1"/>
          <p:nvPr/>
        </p:nvSpPr>
        <p:spPr>
          <a:xfrm rot="4967429">
            <a:off x="90115" y="4238879"/>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PINK</a:t>
            </a:r>
            <a:endParaRPr/>
          </a:p>
        </p:txBody>
      </p:sp>
      <p:sp>
        <p:nvSpPr>
          <p:cNvPr id="99" name="Google Shape;99;p4"/>
          <p:cNvSpPr/>
          <p:nvPr/>
        </p:nvSpPr>
        <p:spPr>
          <a:xfrm rot="-400932">
            <a:off x="1145578" y="2695732"/>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00" name="Google Shape;100;p4"/>
          <p:cNvGrpSpPr/>
          <p:nvPr/>
        </p:nvGrpSpPr>
        <p:grpSpPr>
          <a:xfrm rot="-432916">
            <a:off x="1093540" y="2808144"/>
            <a:ext cx="329627" cy="3759948"/>
            <a:chOff x="3015702" y="1986247"/>
            <a:chExt cx="329621" cy="3759877"/>
          </a:xfrm>
        </p:grpSpPr>
        <p:sp>
          <p:nvSpPr>
            <p:cNvPr id="101" name="Google Shape;101;p4"/>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2" name="Google Shape;102;p4"/>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3" name="Google Shape;103;p4"/>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4" name="Google Shape;104;p4"/>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05" name="Google Shape;105;p4"/>
          <p:cNvGrpSpPr/>
          <p:nvPr/>
        </p:nvGrpSpPr>
        <p:grpSpPr>
          <a:xfrm rot="-432916">
            <a:off x="885012" y="2495788"/>
            <a:ext cx="429908" cy="1276891"/>
            <a:chOff x="2997536" y="1684476"/>
            <a:chExt cx="429900" cy="1276867"/>
          </a:xfrm>
        </p:grpSpPr>
        <p:sp>
          <p:nvSpPr>
            <p:cNvPr id="106" name="Google Shape;106;p4"/>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7" name="Google Shape;107;p4"/>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08" name="Google Shape;108;p4"/>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09" name="Google Shape;109;p4"/>
          <p:cNvSpPr/>
          <p:nvPr/>
        </p:nvSpPr>
        <p:spPr>
          <a:xfrm rot="-434708">
            <a:off x="1062242" y="3812149"/>
            <a:ext cx="230742" cy="399752"/>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0" name="Google Shape;110;p4"/>
          <p:cNvSpPr txBox="1"/>
          <p:nvPr/>
        </p:nvSpPr>
        <p:spPr>
          <a:xfrm rot="4967429">
            <a:off x="817802" y="4639558"/>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111" name="Google Shape;111;p4"/>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lvl1pPr lvl="0">
              <a:spcBef>
                <a:spcPts val="0"/>
              </a:spcBef>
              <a:spcAft>
                <a:spcPts val="0"/>
              </a:spcAft>
              <a:buSzPts val="6000"/>
              <a:buNone/>
              <a:defRPr/>
            </a:lvl1pPr>
            <a:lvl2pPr lvl="1">
              <a:spcBef>
                <a:spcPts val="0"/>
              </a:spcBef>
              <a:spcAft>
                <a:spcPts val="0"/>
              </a:spcAft>
              <a:buSzPts val="6000"/>
              <a:buNone/>
              <a:defRPr/>
            </a:lvl2pPr>
            <a:lvl3pPr lvl="2">
              <a:spcBef>
                <a:spcPts val="0"/>
              </a:spcBef>
              <a:spcAft>
                <a:spcPts val="0"/>
              </a:spcAft>
              <a:buSzPts val="6000"/>
              <a:buNone/>
              <a:defRPr/>
            </a:lvl3pPr>
            <a:lvl4pPr lvl="3">
              <a:spcBef>
                <a:spcPts val="0"/>
              </a:spcBef>
              <a:spcAft>
                <a:spcPts val="0"/>
              </a:spcAft>
              <a:buSzPts val="6000"/>
              <a:buNone/>
              <a:defRPr/>
            </a:lvl4pPr>
            <a:lvl5pPr lvl="4">
              <a:spcBef>
                <a:spcPts val="0"/>
              </a:spcBef>
              <a:spcAft>
                <a:spcPts val="0"/>
              </a:spcAft>
              <a:buSzPts val="6000"/>
              <a:buNone/>
              <a:defRPr/>
            </a:lvl5pPr>
            <a:lvl6pPr lvl="5">
              <a:spcBef>
                <a:spcPts val="0"/>
              </a:spcBef>
              <a:spcAft>
                <a:spcPts val="0"/>
              </a:spcAft>
              <a:buSzPts val="6000"/>
              <a:buNone/>
              <a:defRPr/>
            </a:lvl6pPr>
            <a:lvl7pPr lvl="6">
              <a:spcBef>
                <a:spcPts val="0"/>
              </a:spcBef>
              <a:spcAft>
                <a:spcPts val="0"/>
              </a:spcAft>
              <a:buSzPts val="6000"/>
              <a:buNone/>
              <a:defRPr/>
            </a:lvl7pPr>
            <a:lvl8pPr lvl="7">
              <a:spcBef>
                <a:spcPts val="0"/>
              </a:spcBef>
              <a:spcAft>
                <a:spcPts val="0"/>
              </a:spcAft>
              <a:buSzPts val="6000"/>
              <a:buNone/>
              <a:defRPr/>
            </a:lvl8pPr>
            <a:lvl9pPr lvl="8">
              <a:spcBef>
                <a:spcPts val="0"/>
              </a:spcBef>
              <a:spcAft>
                <a:spcPts val="0"/>
              </a:spcAft>
              <a:buSzPts val="6000"/>
              <a:buNone/>
              <a:defRPr/>
            </a:lvl9pPr>
          </a:lstStyle>
          <a:p>
            <a:endParaRPr/>
          </a:p>
        </p:txBody>
      </p:sp>
      <p:sp>
        <p:nvSpPr>
          <p:cNvPr id="112" name="Google Shape;112;p4"/>
          <p:cNvSpPr txBox="1">
            <a:spLocks noGrp="1"/>
          </p:cNvSpPr>
          <p:nvPr>
            <p:ph type="body" idx="1"/>
          </p:nvPr>
        </p:nvSpPr>
        <p:spPr>
          <a:xfrm>
            <a:off x="6998801" y="1536625"/>
            <a:ext cx="3638100" cy="4555200"/>
          </a:xfrm>
          <a:prstGeom prst="rect">
            <a:avLst/>
          </a:prstGeom>
        </p:spPr>
        <p:txBody>
          <a:bodyPr spcFirstLastPara="1" wrap="square" lIns="121900" tIns="121900" rIns="121900" bIns="121900" anchor="t" anchorCtr="0">
            <a:noAutofit/>
          </a:bodyPr>
          <a:lstStyle>
            <a:lvl1pPr marL="457200" lvl="0" indent="-393700">
              <a:spcBef>
                <a:spcPts val="0"/>
              </a:spcBef>
              <a:spcAft>
                <a:spcPts val="0"/>
              </a:spcAft>
              <a:buSzPts val="2600"/>
              <a:buChar char="●"/>
              <a:defRPr/>
            </a:lvl1pPr>
            <a:lvl2pPr marL="914400" lvl="1" indent="-393700">
              <a:spcBef>
                <a:spcPts val="2100"/>
              </a:spcBef>
              <a:spcAft>
                <a:spcPts val="0"/>
              </a:spcAft>
              <a:buSzPts val="2600"/>
              <a:buChar char="○"/>
              <a:defRPr/>
            </a:lvl2pPr>
            <a:lvl3pPr marL="1371600" lvl="2" indent="-393700">
              <a:spcBef>
                <a:spcPts val="2100"/>
              </a:spcBef>
              <a:spcAft>
                <a:spcPts val="0"/>
              </a:spcAft>
              <a:buSzPts val="2600"/>
              <a:buChar char="■"/>
              <a:defRPr/>
            </a:lvl3pPr>
            <a:lvl4pPr marL="1828800" lvl="3" indent="-393700">
              <a:spcBef>
                <a:spcPts val="2100"/>
              </a:spcBef>
              <a:spcAft>
                <a:spcPts val="0"/>
              </a:spcAft>
              <a:buSzPts val="2600"/>
              <a:buChar char="●"/>
              <a:defRPr/>
            </a:lvl4pPr>
            <a:lvl5pPr marL="2286000" lvl="4" indent="-393700">
              <a:spcBef>
                <a:spcPts val="2100"/>
              </a:spcBef>
              <a:spcAft>
                <a:spcPts val="0"/>
              </a:spcAft>
              <a:buSzPts val="2600"/>
              <a:buChar char="○"/>
              <a:defRPr/>
            </a:lvl5pPr>
            <a:lvl6pPr marL="2743200" lvl="5" indent="-393700">
              <a:spcBef>
                <a:spcPts val="2100"/>
              </a:spcBef>
              <a:spcAft>
                <a:spcPts val="0"/>
              </a:spcAft>
              <a:buSzPts val="2600"/>
              <a:buChar char="■"/>
              <a:defRPr/>
            </a:lvl6pPr>
            <a:lvl7pPr marL="3200400" lvl="6" indent="-393700">
              <a:spcBef>
                <a:spcPts val="2100"/>
              </a:spcBef>
              <a:spcAft>
                <a:spcPts val="0"/>
              </a:spcAft>
              <a:buSzPts val="2600"/>
              <a:buChar char="●"/>
              <a:defRPr/>
            </a:lvl7pPr>
            <a:lvl8pPr marL="3657600" lvl="7" indent="-393700">
              <a:spcBef>
                <a:spcPts val="2100"/>
              </a:spcBef>
              <a:spcAft>
                <a:spcPts val="0"/>
              </a:spcAft>
              <a:buSzPts val="2600"/>
              <a:buChar char="○"/>
              <a:defRPr/>
            </a:lvl8pPr>
            <a:lvl9pPr marL="4114800" lvl="8" indent="-393700">
              <a:spcBef>
                <a:spcPts val="2100"/>
              </a:spcBef>
              <a:spcAft>
                <a:spcPts val="2100"/>
              </a:spcAft>
              <a:buSzPts val="2600"/>
              <a:buChar char="■"/>
              <a:defRPr/>
            </a:lvl9pPr>
          </a:lstStyle>
          <a:p>
            <a:endParaRPr/>
          </a:p>
        </p:txBody>
      </p:sp>
      <p:sp>
        <p:nvSpPr>
          <p:cNvPr id="113" name="Google Shape;113;p4"/>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rgbClr val="F4CCCC"/>
        </a:solidFill>
        <a:effectLst/>
      </p:bgPr>
    </p:bg>
    <p:spTree>
      <p:nvGrpSpPr>
        <p:cNvPr id="1" name="Shape 114"/>
        <p:cNvGrpSpPr/>
        <p:nvPr/>
      </p:nvGrpSpPr>
      <p:grpSpPr>
        <a:xfrm>
          <a:off x="0" y="0"/>
          <a:ext cx="0" cy="0"/>
          <a:chOff x="0" y="0"/>
          <a:chExt cx="0" cy="0"/>
        </a:xfrm>
      </p:grpSpPr>
      <p:sp>
        <p:nvSpPr>
          <p:cNvPr id="115" name="Google Shape;115;p5"/>
          <p:cNvSpPr/>
          <p:nvPr/>
        </p:nvSpPr>
        <p:spPr>
          <a:xfrm rot="10800000">
            <a:off x="511777" y="337061"/>
            <a:ext cx="4777800" cy="6201000"/>
          </a:xfrm>
          <a:prstGeom prst="rect">
            <a:avLst/>
          </a:prstGeom>
          <a:solidFill>
            <a:srgbClr val="F2F2F2"/>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6" name="Google Shape;116;p5"/>
          <p:cNvSpPr/>
          <p:nvPr/>
        </p:nvSpPr>
        <p:spPr>
          <a:xfrm>
            <a:off x="5470236" y="330032"/>
            <a:ext cx="4777800" cy="6201000"/>
          </a:xfrm>
          <a:prstGeom prst="rect">
            <a:avLst/>
          </a:prstGeom>
          <a:solidFill>
            <a:srgbClr val="F2F2F2"/>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17" name="Google Shape;117;p5"/>
          <p:cNvGrpSpPr/>
          <p:nvPr/>
        </p:nvGrpSpPr>
        <p:grpSpPr>
          <a:xfrm>
            <a:off x="5015576" y="1053680"/>
            <a:ext cx="762900" cy="4734588"/>
            <a:chOff x="5853776" y="1053680"/>
            <a:chExt cx="762900" cy="4734588"/>
          </a:xfrm>
        </p:grpSpPr>
        <p:sp>
          <p:nvSpPr>
            <p:cNvPr id="118" name="Google Shape;118;p5"/>
            <p:cNvSpPr/>
            <p:nvPr/>
          </p:nvSpPr>
          <p:spPr>
            <a:xfrm>
              <a:off x="5853776" y="1053680"/>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9" name="Google Shape;119;p5"/>
            <p:cNvSpPr/>
            <p:nvPr/>
          </p:nvSpPr>
          <p:spPr>
            <a:xfrm>
              <a:off x="5853776" y="1806428"/>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0" name="Google Shape;120;p5"/>
            <p:cNvSpPr/>
            <p:nvPr/>
          </p:nvSpPr>
          <p:spPr>
            <a:xfrm>
              <a:off x="5853776" y="2559176"/>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1" name="Google Shape;121;p5"/>
            <p:cNvSpPr/>
            <p:nvPr/>
          </p:nvSpPr>
          <p:spPr>
            <a:xfrm>
              <a:off x="5853776" y="3311924"/>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2" name="Google Shape;122;p5"/>
            <p:cNvSpPr/>
            <p:nvPr/>
          </p:nvSpPr>
          <p:spPr>
            <a:xfrm>
              <a:off x="5853776" y="4064672"/>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3" name="Google Shape;123;p5"/>
            <p:cNvSpPr/>
            <p:nvPr/>
          </p:nvSpPr>
          <p:spPr>
            <a:xfrm>
              <a:off x="5853776" y="5570168"/>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4" name="Google Shape;124;p5"/>
            <p:cNvSpPr/>
            <p:nvPr/>
          </p:nvSpPr>
          <p:spPr>
            <a:xfrm>
              <a:off x="5853776" y="4817420"/>
              <a:ext cx="762900" cy="2181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25" name="Google Shape;125;p5"/>
          <p:cNvSpPr/>
          <p:nvPr/>
        </p:nvSpPr>
        <p:spPr>
          <a:xfrm rot="206533">
            <a:off x="10863140" y="1984738"/>
            <a:ext cx="399721" cy="3984634"/>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26" name="Google Shape;126;p5"/>
          <p:cNvGrpSpPr/>
          <p:nvPr/>
        </p:nvGrpSpPr>
        <p:grpSpPr>
          <a:xfrm rot="174371">
            <a:off x="10812528" y="2081664"/>
            <a:ext cx="329617" cy="3759824"/>
            <a:chOff x="3015702" y="1986247"/>
            <a:chExt cx="329621" cy="3759877"/>
          </a:xfrm>
        </p:grpSpPr>
        <p:sp>
          <p:nvSpPr>
            <p:cNvPr id="127" name="Google Shape;127;p5"/>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8" name="Google Shape;128;p5"/>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29" name="Google Shape;129;p5"/>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0" name="Google Shape;130;p5"/>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31" name="Google Shape;131;p5"/>
          <p:cNvGrpSpPr/>
          <p:nvPr/>
        </p:nvGrpSpPr>
        <p:grpSpPr>
          <a:xfrm rot="174371">
            <a:off x="10879537" y="1765666"/>
            <a:ext cx="429894" cy="1276849"/>
            <a:chOff x="2997536" y="1684476"/>
            <a:chExt cx="429900" cy="1276867"/>
          </a:xfrm>
        </p:grpSpPr>
        <p:sp>
          <p:nvSpPr>
            <p:cNvPr id="132" name="Google Shape;132;p5"/>
            <p:cNvSpPr/>
            <p:nvPr/>
          </p:nvSpPr>
          <p:spPr>
            <a:xfrm>
              <a:off x="2997536" y="1768245"/>
              <a:ext cx="429900" cy="1938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3" name="Google Shape;133;p5"/>
            <p:cNvSpPr/>
            <p:nvPr/>
          </p:nvSpPr>
          <p:spPr>
            <a:xfrm>
              <a:off x="3095436" y="1684476"/>
              <a:ext cx="229200" cy="897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4" name="Google Shape;134;p5"/>
            <p:cNvSpPr/>
            <p:nvPr/>
          </p:nvSpPr>
          <p:spPr>
            <a:xfrm>
              <a:off x="3337660" y="1920643"/>
              <a:ext cx="89700" cy="1040700"/>
            </a:xfrm>
            <a:prstGeom prst="rect">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35" name="Google Shape;135;p5"/>
          <p:cNvSpPr/>
          <p:nvPr/>
        </p:nvSpPr>
        <p:spPr>
          <a:xfrm rot="169958">
            <a:off x="10901267" y="3082093"/>
            <a:ext cx="230682" cy="399821"/>
          </a:xfrm>
          <a:prstGeom prst="ellipse">
            <a:avLst/>
          </a:prstGeom>
          <a:solidFill>
            <a:srgbClr val="E066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36" name="Google Shape;136;p5"/>
          <p:cNvSpPr txBox="1"/>
          <p:nvPr/>
        </p:nvSpPr>
        <p:spPr>
          <a:xfrm rot="5574919">
            <a:off x="10515210" y="3913715"/>
            <a:ext cx="908376" cy="3388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RED</a:t>
            </a:r>
            <a:endParaRPr/>
          </a:p>
        </p:txBody>
      </p:sp>
      <p:sp>
        <p:nvSpPr>
          <p:cNvPr id="137" name="Google Shape;137;p5"/>
          <p:cNvSpPr/>
          <p:nvPr/>
        </p:nvSpPr>
        <p:spPr>
          <a:xfrm rot="206533">
            <a:off x="11509069" y="2507086"/>
            <a:ext cx="399721" cy="3984634"/>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38" name="Google Shape;138;p5"/>
          <p:cNvGrpSpPr/>
          <p:nvPr/>
        </p:nvGrpSpPr>
        <p:grpSpPr>
          <a:xfrm rot="174371">
            <a:off x="11458458" y="2604012"/>
            <a:ext cx="329617" cy="3759824"/>
            <a:chOff x="3015702" y="1986247"/>
            <a:chExt cx="329621" cy="3759877"/>
          </a:xfrm>
        </p:grpSpPr>
        <p:sp>
          <p:nvSpPr>
            <p:cNvPr id="139" name="Google Shape;139;p5"/>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0" name="Google Shape;140;p5"/>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1" name="Google Shape;141;p5"/>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2" name="Google Shape;142;p5"/>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43" name="Google Shape;143;p5"/>
          <p:cNvGrpSpPr/>
          <p:nvPr/>
        </p:nvGrpSpPr>
        <p:grpSpPr>
          <a:xfrm rot="174371">
            <a:off x="11525466" y="2288015"/>
            <a:ext cx="429894" cy="1276849"/>
            <a:chOff x="2997536" y="1684476"/>
            <a:chExt cx="429900" cy="1276867"/>
          </a:xfrm>
        </p:grpSpPr>
        <p:sp>
          <p:nvSpPr>
            <p:cNvPr id="144" name="Google Shape;144;p5"/>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5" name="Google Shape;145;p5"/>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6" name="Google Shape;146;p5"/>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47" name="Google Shape;147;p5"/>
          <p:cNvSpPr/>
          <p:nvPr/>
        </p:nvSpPr>
        <p:spPr>
          <a:xfrm rot="169958">
            <a:off x="11547196" y="3604441"/>
            <a:ext cx="230682" cy="399821"/>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8" name="Google Shape;148;p5"/>
          <p:cNvSpPr txBox="1"/>
          <p:nvPr/>
        </p:nvSpPr>
        <p:spPr>
          <a:xfrm rot="5574919">
            <a:off x="11161139" y="4436063"/>
            <a:ext cx="908376" cy="3388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149" name="Google Shape;149;p5"/>
          <p:cNvSpPr txBox="1">
            <a:spLocks noGrp="1"/>
          </p:cNvSpPr>
          <p:nvPr>
            <p:ph type="title"/>
          </p:nvPr>
        </p:nvSpPr>
        <p:spPr>
          <a:xfrm>
            <a:off x="819775" y="502650"/>
            <a:ext cx="4006200" cy="524700"/>
          </a:xfrm>
          <a:prstGeom prst="rect">
            <a:avLst/>
          </a:prstGeom>
        </p:spPr>
        <p:txBody>
          <a:bodyPr spcFirstLastPara="1" wrap="square" lIns="121900" tIns="121900" rIns="121900" bIns="121900" anchor="t" anchorCtr="0">
            <a:noAutofit/>
          </a:bodyPr>
          <a:lstStyle>
            <a:lvl1pPr lvl="0">
              <a:spcBef>
                <a:spcPts val="0"/>
              </a:spcBef>
              <a:spcAft>
                <a:spcPts val="0"/>
              </a:spcAft>
              <a:buSzPts val="6000"/>
              <a:buNone/>
              <a:defRPr/>
            </a:lvl1pPr>
            <a:lvl2pPr lvl="1">
              <a:spcBef>
                <a:spcPts val="0"/>
              </a:spcBef>
              <a:spcAft>
                <a:spcPts val="0"/>
              </a:spcAft>
              <a:buSzPts val="6000"/>
              <a:buNone/>
              <a:defRPr/>
            </a:lvl2pPr>
            <a:lvl3pPr lvl="2">
              <a:spcBef>
                <a:spcPts val="0"/>
              </a:spcBef>
              <a:spcAft>
                <a:spcPts val="0"/>
              </a:spcAft>
              <a:buSzPts val="6000"/>
              <a:buNone/>
              <a:defRPr/>
            </a:lvl3pPr>
            <a:lvl4pPr lvl="3">
              <a:spcBef>
                <a:spcPts val="0"/>
              </a:spcBef>
              <a:spcAft>
                <a:spcPts val="0"/>
              </a:spcAft>
              <a:buSzPts val="6000"/>
              <a:buNone/>
              <a:defRPr/>
            </a:lvl4pPr>
            <a:lvl5pPr lvl="4">
              <a:spcBef>
                <a:spcPts val="0"/>
              </a:spcBef>
              <a:spcAft>
                <a:spcPts val="0"/>
              </a:spcAft>
              <a:buSzPts val="6000"/>
              <a:buNone/>
              <a:defRPr/>
            </a:lvl5pPr>
            <a:lvl6pPr lvl="5">
              <a:spcBef>
                <a:spcPts val="0"/>
              </a:spcBef>
              <a:spcAft>
                <a:spcPts val="0"/>
              </a:spcAft>
              <a:buSzPts val="6000"/>
              <a:buNone/>
              <a:defRPr/>
            </a:lvl6pPr>
            <a:lvl7pPr lvl="6">
              <a:spcBef>
                <a:spcPts val="0"/>
              </a:spcBef>
              <a:spcAft>
                <a:spcPts val="0"/>
              </a:spcAft>
              <a:buSzPts val="6000"/>
              <a:buNone/>
              <a:defRPr/>
            </a:lvl7pPr>
            <a:lvl8pPr lvl="7">
              <a:spcBef>
                <a:spcPts val="0"/>
              </a:spcBef>
              <a:spcAft>
                <a:spcPts val="0"/>
              </a:spcAft>
              <a:buSzPts val="6000"/>
              <a:buNone/>
              <a:defRPr/>
            </a:lvl8pPr>
            <a:lvl9pPr lvl="8">
              <a:spcBef>
                <a:spcPts val="0"/>
              </a:spcBef>
              <a:spcAft>
                <a:spcPts val="0"/>
              </a:spcAft>
              <a:buSzPts val="6000"/>
              <a:buNone/>
              <a:defRPr/>
            </a:lvl9pPr>
          </a:lstStyle>
          <a:p>
            <a:endParaRPr/>
          </a:p>
        </p:txBody>
      </p:sp>
      <p:sp>
        <p:nvSpPr>
          <p:cNvPr id="150" name="Google Shape;150;p5"/>
          <p:cNvSpPr txBox="1">
            <a:spLocks noGrp="1"/>
          </p:cNvSpPr>
          <p:nvPr>
            <p:ph type="body" idx="1"/>
          </p:nvPr>
        </p:nvSpPr>
        <p:spPr>
          <a:xfrm>
            <a:off x="904600" y="2087725"/>
            <a:ext cx="4006200" cy="4004100"/>
          </a:xfrm>
          <a:prstGeom prst="rect">
            <a:avLst/>
          </a:prstGeom>
        </p:spPr>
        <p:txBody>
          <a:bodyPr spcFirstLastPara="1" wrap="square" lIns="121900" tIns="121900" rIns="121900" bIns="121900" anchor="t" anchorCtr="0">
            <a:noAutofit/>
          </a:bodyPr>
          <a:lstStyle>
            <a:lvl1pPr marL="457200" lvl="0" indent="-361950">
              <a:spcBef>
                <a:spcPts val="0"/>
              </a:spcBef>
              <a:spcAft>
                <a:spcPts val="0"/>
              </a:spcAft>
              <a:buSzPts val="2100"/>
              <a:buChar char="●"/>
              <a:defRPr sz="2100"/>
            </a:lvl1pPr>
            <a:lvl2pPr marL="914400" lvl="1" indent="-361950">
              <a:spcBef>
                <a:spcPts val="2100"/>
              </a:spcBef>
              <a:spcAft>
                <a:spcPts val="0"/>
              </a:spcAft>
              <a:buSzPts val="2100"/>
              <a:buChar char="○"/>
              <a:defRPr sz="2100"/>
            </a:lvl2pPr>
            <a:lvl3pPr marL="1371600" lvl="2" indent="-361950">
              <a:spcBef>
                <a:spcPts val="2100"/>
              </a:spcBef>
              <a:spcAft>
                <a:spcPts val="0"/>
              </a:spcAft>
              <a:buSzPts val="2100"/>
              <a:buChar char="■"/>
              <a:defRPr sz="2100"/>
            </a:lvl3pPr>
            <a:lvl4pPr marL="1828800" lvl="3" indent="-361950">
              <a:spcBef>
                <a:spcPts val="2100"/>
              </a:spcBef>
              <a:spcAft>
                <a:spcPts val="0"/>
              </a:spcAft>
              <a:buSzPts val="2100"/>
              <a:buChar char="●"/>
              <a:defRPr sz="2100"/>
            </a:lvl4pPr>
            <a:lvl5pPr marL="2286000" lvl="4" indent="-361950">
              <a:spcBef>
                <a:spcPts val="2100"/>
              </a:spcBef>
              <a:spcAft>
                <a:spcPts val="0"/>
              </a:spcAft>
              <a:buSzPts val="2100"/>
              <a:buChar char="○"/>
              <a:defRPr sz="2100"/>
            </a:lvl5pPr>
            <a:lvl6pPr marL="2743200" lvl="5" indent="-361950">
              <a:spcBef>
                <a:spcPts val="2100"/>
              </a:spcBef>
              <a:spcAft>
                <a:spcPts val="0"/>
              </a:spcAft>
              <a:buSzPts val="2100"/>
              <a:buChar char="■"/>
              <a:defRPr sz="2100"/>
            </a:lvl6pPr>
            <a:lvl7pPr marL="3200400" lvl="6" indent="-361950">
              <a:spcBef>
                <a:spcPts val="2100"/>
              </a:spcBef>
              <a:spcAft>
                <a:spcPts val="0"/>
              </a:spcAft>
              <a:buSzPts val="2100"/>
              <a:buChar char="●"/>
              <a:defRPr sz="2100"/>
            </a:lvl7pPr>
            <a:lvl8pPr marL="3657600" lvl="7" indent="-361950">
              <a:spcBef>
                <a:spcPts val="2100"/>
              </a:spcBef>
              <a:spcAft>
                <a:spcPts val="0"/>
              </a:spcAft>
              <a:buSzPts val="2100"/>
              <a:buChar char="○"/>
              <a:defRPr sz="2100"/>
            </a:lvl8pPr>
            <a:lvl9pPr marL="4114800" lvl="8" indent="-361950">
              <a:spcBef>
                <a:spcPts val="2100"/>
              </a:spcBef>
              <a:spcAft>
                <a:spcPts val="2100"/>
              </a:spcAft>
              <a:buSzPts val="2100"/>
              <a:buChar char="■"/>
              <a:defRPr sz="2100"/>
            </a:lvl9pPr>
          </a:lstStyle>
          <a:p>
            <a:endParaRPr/>
          </a:p>
        </p:txBody>
      </p:sp>
      <p:sp>
        <p:nvSpPr>
          <p:cNvPr id="151" name="Google Shape;151;p5"/>
          <p:cNvSpPr txBox="1">
            <a:spLocks noGrp="1"/>
          </p:cNvSpPr>
          <p:nvPr>
            <p:ph type="body" idx="2"/>
          </p:nvPr>
        </p:nvSpPr>
        <p:spPr>
          <a:xfrm>
            <a:off x="5973825" y="2163750"/>
            <a:ext cx="4140600" cy="3928200"/>
          </a:xfrm>
          <a:prstGeom prst="rect">
            <a:avLst/>
          </a:prstGeom>
        </p:spPr>
        <p:txBody>
          <a:bodyPr spcFirstLastPara="1" wrap="square" lIns="121900" tIns="121900" rIns="121900" bIns="121900" anchor="t" anchorCtr="0">
            <a:noAutofit/>
          </a:bodyPr>
          <a:lstStyle>
            <a:lvl1pPr marL="457200" lvl="0" indent="-361950">
              <a:spcBef>
                <a:spcPts val="0"/>
              </a:spcBef>
              <a:spcAft>
                <a:spcPts val="0"/>
              </a:spcAft>
              <a:buSzPts val="2100"/>
              <a:buChar char="●"/>
              <a:defRPr sz="2100"/>
            </a:lvl1pPr>
            <a:lvl2pPr marL="914400" lvl="1" indent="-361950">
              <a:spcBef>
                <a:spcPts val="2100"/>
              </a:spcBef>
              <a:spcAft>
                <a:spcPts val="0"/>
              </a:spcAft>
              <a:buSzPts val="2100"/>
              <a:buChar char="○"/>
              <a:defRPr sz="2100"/>
            </a:lvl2pPr>
            <a:lvl3pPr marL="1371600" lvl="2" indent="-361950">
              <a:spcBef>
                <a:spcPts val="2100"/>
              </a:spcBef>
              <a:spcAft>
                <a:spcPts val="0"/>
              </a:spcAft>
              <a:buSzPts val="2100"/>
              <a:buChar char="■"/>
              <a:defRPr sz="2100"/>
            </a:lvl3pPr>
            <a:lvl4pPr marL="1828800" lvl="3" indent="-361950">
              <a:spcBef>
                <a:spcPts val="2100"/>
              </a:spcBef>
              <a:spcAft>
                <a:spcPts val="0"/>
              </a:spcAft>
              <a:buSzPts val="2100"/>
              <a:buChar char="●"/>
              <a:defRPr sz="2100"/>
            </a:lvl4pPr>
            <a:lvl5pPr marL="2286000" lvl="4" indent="-361950">
              <a:spcBef>
                <a:spcPts val="2100"/>
              </a:spcBef>
              <a:spcAft>
                <a:spcPts val="0"/>
              </a:spcAft>
              <a:buSzPts val="2100"/>
              <a:buChar char="○"/>
              <a:defRPr sz="2100"/>
            </a:lvl5pPr>
            <a:lvl6pPr marL="2743200" lvl="5" indent="-361950">
              <a:spcBef>
                <a:spcPts val="2100"/>
              </a:spcBef>
              <a:spcAft>
                <a:spcPts val="0"/>
              </a:spcAft>
              <a:buSzPts val="2100"/>
              <a:buChar char="■"/>
              <a:defRPr sz="2100"/>
            </a:lvl6pPr>
            <a:lvl7pPr marL="3200400" lvl="6" indent="-361950">
              <a:spcBef>
                <a:spcPts val="2100"/>
              </a:spcBef>
              <a:spcAft>
                <a:spcPts val="0"/>
              </a:spcAft>
              <a:buSzPts val="2100"/>
              <a:buChar char="●"/>
              <a:defRPr sz="2100"/>
            </a:lvl7pPr>
            <a:lvl8pPr marL="3657600" lvl="7" indent="-361950">
              <a:spcBef>
                <a:spcPts val="2100"/>
              </a:spcBef>
              <a:spcAft>
                <a:spcPts val="0"/>
              </a:spcAft>
              <a:buSzPts val="2100"/>
              <a:buChar char="○"/>
              <a:defRPr sz="2100"/>
            </a:lvl8pPr>
            <a:lvl9pPr marL="4114800" lvl="8" indent="-361950">
              <a:spcBef>
                <a:spcPts val="2100"/>
              </a:spcBef>
              <a:spcAft>
                <a:spcPts val="2100"/>
              </a:spcAft>
              <a:buSzPts val="2100"/>
              <a:buChar char="■"/>
              <a:defRPr sz="2100"/>
            </a:lvl9pPr>
          </a:lstStyle>
          <a:p>
            <a:endParaRPr/>
          </a:p>
        </p:txBody>
      </p:sp>
      <p:sp>
        <p:nvSpPr>
          <p:cNvPr id="152" name="Google Shape;152;p5"/>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9EAD3"/>
        </a:solidFill>
        <a:effectLst/>
      </p:bgPr>
    </p:bg>
    <p:spTree>
      <p:nvGrpSpPr>
        <p:cNvPr id="1" name="Shape 153"/>
        <p:cNvGrpSpPr/>
        <p:nvPr/>
      </p:nvGrpSpPr>
      <p:grpSpPr>
        <a:xfrm>
          <a:off x="0" y="0"/>
          <a:ext cx="0" cy="0"/>
          <a:chOff x="0" y="0"/>
          <a:chExt cx="0" cy="0"/>
        </a:xfrm>
      </p:grpSpPr>
      <p:sp>
        <p:nvSpPr>
          <p:cNvPr id="154" name="Google Shape;154;p6"/>
          <p:cNvSpPr/>
          <p:nvPr/>
        </p:nvSpPr>
        <p:spPr>
          <a:xfrm rot="-935892">
            <a:off x="1290287" y="722025"/>
            <a:ext cx="4148173" cy="552240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55" name="Google Shape;155;p6"/>
          <p:cNvSpPr/>
          <p:nvPr/>
        </p:nvSpPr>
        <p:spPr>
          <a:xfrm>
            <a:off x="5714985" y="641896"/>
            <a:ext cx="4470600" cy="5913300"/>
          </a:xfrm>
          <a:prstGeom prst="rect">
            <a:avLst/>
          </a:prstGeom>
          <a:solidFill>
            <a:srgbClr val="93C47D"/>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56" name="Google Shape;156;p6"/>
          <p:cNvSpPr/>
          <p:nvPr/>
        </p:nvSpPr>
        <p:spPr>
          <a:xfrm>
            <a:off x="5891609" y="829788"/>
            <a:ext cx="4148100" cy="55227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57" name="Google Shape;157;p6"/>
          <p:cNvGrpSpPr/>
          <p:nvPr/>
        </p:nvGrpSpPr>
        <p:grpSpPr>
          <a:xfrm>
            <a:off x="7175920" y="69639"/>
            <a:ext cx="1756200" cy="874921"/>
            <a:chOff x="2815867" y="-221031"/>
            <a:chExt cx="1756200" cy="874921"/>
          </a:xfrm>
        </p:grpSpPr>
        <p:sp>
          <p:nvSpPr>
            <p:cNvPr id="158" name="Google Shape;158;p6"/>
            <p:cNvSpPr/>
            <p:nvPr/>
          </p:nvSpPr>
          <p:spPr>
            <a:xfrm>
              <a:off x="3331607" y="-221031"/>
              <a:ext cx="695389" cy="442061"/>
            </a:xfrm>
            <a:custGeom>
              <a:avLst/>
              <a:gdLst/>
              <a:ahLst/>
              <a:cxnLst/>
              <a:rect l="l" t="t" r="r" b="b"/>
              <a:pathLst>
                <a:path w="695389" h="442061" extrusionOk="0">
                  <a:moveTo>
                    <a:pt x="349212" y="94863"/>
                  </a:moveTo>
                  <a:cubicBezTo>
                    <a:pt x="289565" y="94863"/>
                    <a:pt x="241212" y="143216"/>
                    <a:pt x="241212" y="202863"/>
                  </a:cubicBezTo>
                  <a:cubicBezTo>
                    <a:pt x="241212" y="262510"/>
                    <a:pt x="289565" y="310863"/>
                    <a:pt x="349212" y="310863"/>
                  </a:cubicBezTo>
                  <a:cubicBezTo>
                    <a:pt x="408859" y="310863"/>
                    <a:pt x="457212" y="262510"/>
                    <a:pt x="457212" y="202863"/>
                  </a:cubicBezTo>
                  <a:cubicBezTo>
                    <a:pt x="457212" y="143216"/>
                    <a:pt x="408859" y="94863"/>
                    <a:pt x="349212" y="94863"/>
                  </a:cubicBezTo>
                  <a:close/>
                  <a:moveTo>
                    <a:pt x="221031" y="0"/>
                  </a:moveTo>
                  <a:lnTo>
                    <a:pt x="474358" y="0"/>
                  </a:lnTo>
                  <a:cubicBezTo>
                    <a:pt x="596430" y="0"/>
                    <a:pt x="695389" y="98959"/>
                    <a:pt x="695389" y="221031"/>
                  </a:cubicBezTo>
                  <a:cubicBezTo>
                    <a:pt x="695389" y="294708"/>
                    <a:pt x="695388" y="368384"/>
                    <a:pt x="695388" y="442061"/>
                  </a:cubicBezTo>
                  <a:lnTo>
                    <a:pt x="0" y="442061"/>
                  </a:lnTo>
                  <a:lnTo>
                    <a:pt x="0" y="221031"/>
                  </a:lnTo>
                  <a:cubicBezTo>
                    <a:pt x="0" y="98959"/>
                    <a:pt x="98959" y="0"/>
                    <a:pt x="221031" y="0"/>
                  </a:cubicBezTo>
                  <a:close/>
                </a:path>
              </a:pathLst>
            </a:custGeom>
            <a:solidFill>
              <a:srgbClr val="9595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59" name="Google Shape;159;p6"/>
            <p:cNvSpPr/>
            <p:nvPr/>
          </p:nvSpPr>
          <p:spPr>
            <a:xfrm>
              <a:off x="2815867" y="151390"/>
              <a:ext cx="1756200" cy="502500"/>
            </a:xfrm>
            <a:prstGeom prst="round2SameRect">
              <a:avLst>
                <a:gd name="adj1" fmla="val 50000"/>
                <a:gd name="adj2" fmla="val 0"/>
              </a:avLst>
            </a:prstGeom>
            <a:solidFill>
              <a:srgbClr val="A1A1A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60" name="Google Shape;160;p6"/>
          <p:cNvSpPr/>
          <p:nvPr/>
        </p:nvSpPr>
        <p:spPr>
          <a:xfrm rot="-400932">
            <a:off x="10834501" y="218605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61" name="Google Shape;161;p6"/>
          <p:cNvGrpSpPr/>
          <p:nvPr/>
        </p:nvGrpSpPr>
        <p:grpSpPr>
          <a:xfrm rot="-432916">
            <a:off x="10782463" y="2298464"/>
            <a:ext cx="329627" cy="3759948"/>
            <a:chOff x="3015702" y="1986247"/>
            <a:chExt cx="329621" cy="3759877"/>
          </a:xfrm>
        </p:grpSpPr>
        <p:sp>
          <p:nvSpPr>
            <p:cNvPr id="162" name="Google Shape;162;p6"/>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63" name="Google Shape;163;p6"/>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64" name="Google Shape;164;p6"/>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65" name="Google Shape;165;p6"/>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66" name="Google Shape;166;p6"/>
          <p:cNvGrpSpPr/>
          <p:nvPr/>
        </p:nvGrpSpPr>
        <p:grpSpPr>
          <a:xfrm rot="-432916">
            <a:off x="10573936" y="1986108"/>
            <a:ext cx="429908" cy="1276891"/>
            <a:chOff x="2997536" y="1684476"/>
            <a:chExt cx="429900" cy="1276867"/>
          </a:xfrm>
        </p:grpSpPr>
        <p:sp>
          <p:nvSpPr>
            <p:cNvPr id="167" name="Google Shape;167;p6"/>
            <p:cNvSpPr/>
            <p:nvPr/>
          </p:nvSpPr>
          <p:spPr>
            <a:xfrm>
              <a:off x="2997536" y="1768245"/>
              <a:ext cx="429900" cy="193800"/>
            </a:xfrm>
            <a:prstGeom prst="rect">
              <a:avLst/>
            </a:prstGeom>
            <a:solidFill>
              <a:srgbClr val="93C4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68" name="Google Shape;168;p6"/>
            <p:cNvSpPr/>
            <p:nvPr/>
          </p:nvSpPr>
          <p:spPr>
            <a:xfrm>
              <a:off x="3095436" y="1684476"/>
              <a:ext cx="229200" cy="89700"/>
            </a:xfrm>
            <a:prstGeom prst="rect">
              <a:avLst/>
            </a:prstGeom>
            <a:solidFill>
              <a:srgbClr val="93C4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69" name="Google Shape;169;p6"/>
            <p:cNvSpPr/>
            <p:nvPr/>
          </p:nvSpPr>
          <p:spPr>
            <a:xfrm>
              <a:off x="3337660" y="1920643"/>
              <a:ext cx="89700" cy="1040700"/>
            </a:xfrm>
            <a:prstGeom prst="rect">
              <a:avLst/>
            </a:prstGeom>
            <a:solidFill>
              <a:srgbClr val="93C4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70" name="Google Shape;170;p6"/>
          <p:cNvSpPr/>
          <p:nvPr/>
        </p:nvSpPr>
        <p:spPr>
          <a:xfrm rot="-434708">
            <a:off x="10751166" y="3302469"/>
            <a:ext cx="230742" cy="399752"/>
          </a:xfrm>
          <a:prstGeom prst="ellipse">
            <a:avLst/>
          </a:prstGeom>
          <a:solidFill>
            <a:srgbClr val="93C4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71" name="Google Shape;171;p6"/>
          <p:cNvSpPr txBox="1"/>
          <p:nvPr/>
        </p:nvSpPr>
        <p:spPr>
          <a:xfrm rot="4967429">
            <a:off x="10506726" y="4129878"/>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GREEN</a:t>
            </a:r>
            <a:endParaRPr/>
          </a:p>
        </p:txBody>
      </p:sp>
      <p:sp>
        <p:nvSpPr>
          <p:cNvPr id="172" name="Google Shape;172;p6"/>
          <p:cNvSpPr/>
          <p:nvPr/>
        </p:nvSpPr>
        <p:spPr>
          <a:xfrm rot="-400932">
            <a:off x="11562189" y="258673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73" name="Google Shape;173;p6"/>
          <p:cNvGrpSpPr/>
          <p:nvPr/>
        </p:nvGrpSpPr>
        <p:grpSpPr>
          <a:xfrm rot="-432916">
            <a:off x="11510151" y="2699143"/>
            <a:ext cx="329627" cy="3759948"/>
            <a:chOff x="3015702" y="1986247"/>
            <a:chExt cx="329621" cy="3759877"/>
          </a:xfrm>
        </p:grpSpPr>
        <p:sp>
          <p:nvSpPr>
            <p:cNvPr id="174" name="Google Shape;174;p6"/>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75" name="Google Shape;175;p6"/>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76" name="Google Shape;176;p6"/>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77" name="Google Shape;177;p6"/>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78" name="Google Shape;178;p6"/>
          <p:cNvGrpSpPr/>
          <p:nvPr/>
        </p:nvGrpSpPr>
        <p:grpSpPr>
          <a:xfrm rot="-432916">
            <a:off x="11301623" y="2386787"/>
            <a:ext cx="429908" cy="1276891"/>
            <a:chOff x="2997536" y="1684476"/>
            <a:chExt cx="429900" cy="1276867"/>
          </a:xfrm>
        </p:grpSpPr>
        <p:sp>
          <p:nvSpPr>
            <p:cNvPr id="179" name="Google Shape;179;p6"/>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80" name="Google Shape;180;p6"/>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81" name="Google Shape;181;p6"/>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82" name="Google Shape;182;p6"/>
          <p:cNvSpPr/>
          <p:nvPr/>
        </p:nvSpPr>
        <p:spPr>
          <a:xfrm rot="-434708">
            <a:off x="11478853" y="3703148"/>
            <a:ext cx="230742" cy="399752"/>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83" name="Google Shape;183;p6"/>
          <p:cNvSpPr txBox="1"/>
          <p:nvPr/>
        </p:nvSpPr>
        <p:spPr>
          <a:xfrm rot="4967429">
            <a:off x="11234413" y="4530557"/>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184" name="Google Shape;184;p6"/>
          <p:cNvSpPr txBox="1">
            <a:spLocks noGrp="1"/>
          </p:cNvSpPr>
          <p:nvPr>
            <p:ph type="title"/>
          </p:nvPr>
        </p:nvSpPr>
        <p:spPr>
          <a:xfrm rot="-895174">
            <a:off x="1744034" y="908120"/>
            <a:ext cx="3176381" cy="4752059"/>
          </a:xfrm>
          <a:prstGeom prst="rect">
            <a:avLst/>
          </a:prstGeom>
        </p:spPr>
        <p:txBody>
          <a:bodyPr spcFirstLastPara="1" wrap="square" lIns="121900" tIns="121900" rIns="121900" bIns="121900" anchor="b" anchorCtr="0">
            <a:noAutofit/>
          </a:bodyPr>
          <a:lstStyle>
            <a:lvl1pPr lvl="0">
              <a:spcBef>
                <a:spcPts val="0"/>
              </a:spcBef>
              <a:spcAft>
                <a:spcPts val="0"/>
              </a:spcAft>
              <a:buSzPts val="6000"/>
              <a:buNone/>
              <a:defRPr/>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a:endParaRPr/>
          </a:p>
        </p:txBody>
      </p:sp>
      <p:sp>
        <p:nvSpPr>
          <p:cNvPr id="185" name="Google Shape;185;p6"/>
          <p:cNvSpPr txBox="1">
            <a:spLocks noGrp="1"/>
          </p:cNvSpPr>
          <p:nvPr>
            <p:ph type="body" idx="1"/>
          </p:nvPr>
        </p:nvSpPr>
        <p:spPr>
          <a:xfrm>
            <a:off x="6282686" y="1852800"/>
            <a:ext cx="3395100" cy="4239300"/>
          </a:xfrm>
          <a:prstGeom prst="rect">
            <a:avLst/>
          </a:prstGeom>
        </p:spPr>
        <p:txBody>
          <a:bodyPr spcFirstLastPara="1" wrap="square" lIns="121900" tIns="121900" rIns="121900" bIns="121900" anchor="t" anchorCtr="0">
            <a:noAutofit/>
          </a:bodyPr>
          <a:lstStyle>
            <a:lvl1pPr marL="457200" lvl="0" indent="-393700">
              <a:spcBef>
                <a:spcPts val="0"/>
              </a:spcBef>
              <a:spcAft>
                <a:spcPts val="0"/>
              </a:spcAft>
              <a:buSzPts val="2600"/>
              <a:buChar char="●"/>
              <a:defRPr/>
            </a:lvl1pPr>
            <a:lvl2pPr marL="914400" lvl="1" indent="-393700">
              <a:spcBef>
                <a:spcPts val="2100"/>
              </a:spcBef>
              <a:spcAft>
                <a:spcPts val="0"/>
              </a:spcAft>
              <a:buSzPts val="2600"/>
              <a:buChar char="○"/>
              <a:defRPr/>
            </a:lvl2pPr>
            <a:lvl3pPr marL="1371600" lvl="2" indent="-393700">
              <a:spcBef>
                <a:spcPts val="2100"/>
              </a:spcBef>
              <a:spcAft>
                <a:spcPts val="0"/>
              </a:spcAft>
              <a:buSzPts val="2600"/>
              <a:buChar char="■"/>
              <a:defRPr/>
            </a:lvl3pPr>
            <a:lvl4pPr marL="1828800" lvl="3" indent="-393700">
              <a:spcBef>
                <a:spcPts val="2100"/>
              </a:spcBef>
              <a:spcAft>
                <a:spcPts val="0"/>
              </a:spcAft>
              <a:buSzPts val="2600"/>
              <a:buChar char="●"/>
              <a:defRPr/>
            </a:lvl4pPr>
            <a:lvl5pPr marL="2286000" lvl="4" indent="-393700">
              <a:spcBef>
                <a:spcPts val="2100"/>
              </a:spcBef>
              <a:spcAft>
                <a:spcPts val="0"/>
              </a:spcAft>
              <a:buSzPts val="2600"/>
              <a:buChar char="○"/>
              <a:defRPr/>
            </a:lvl5pPr>
            <a:lvl6pPr marL="2743200" lvl="5" indent="-393700">
              <a:spcBef>
                <a:spcPts val="2100"/>
              </a:spcBef>
              <a:spcAft>
                <a:spcPts val="0"/>
              </a:spcAft>
              <a:buSzPts val="2600"/>
              <a:buChar char="■"/>
              <a:defRPr/>
            </a:lvl6pPr>
            <a:lvl7pPr marL="3200400" lvl="6" indent="-393700">
              <a:spcBef>
                <a:spcPts val="2100"/>
              </a:spcBef>
              <a:spcAft>
                <a:spcPts val="0"/>
              </a:spcAft>
              <a:buSzPts val="2600"/>
              <a:buChar char="●"/>
              <a:defRPr/>
            </a:lvl7pPr>
            <a:lvl8pPr marL="3657600" lvl="7" indent="-393700">
              <a:spcBef>
                <a:spcPts val="2100"/>
              </a:spcBef>
              <a:spcAft>
                <a:spcPts val="0"/>
              </a:spcAft>
              <a:buSzPts val="2600"/>
              <a:buChar char="○"/>
              <a:defRPr/>
            </a:lvl8pPr>
            <a:lvl9pPr marL="4114800" lvl="8" indent="-393700">
              <a:spcBef>
                <a:spcPts val="2100"/>
              </a:spcBef>
              <a:spcAft>
                <a:spcPts val="2100"/>
              </a:spcAft>
              <a:buSzPts val="2600"/>
              <a:buChar char="■"/>
              <a:defRPr/>
            </a:lvl9pPr>
          </a:lstStyle>
          <a:p>
            <a:endParaRPr/>
          </a:p>
        </p:txBody>
      </p:sp>
      <p:sp>
        <p:nvSpPr>
          <p:cNvPr id="186" name="Google Shape;186;p6"/>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genda">
  <p:cSld name="ONE_COLUMN_TEXT_1">
    <p:bg>
      <p:bgPr>
        <a:solidFill>
          <a:srgbClr val="FFF2CC"/>
        </a:solidFill>
        <a:effectLst/>
      </p:bgPr>
    </p:bg>
    <p:spTree>
      <p:nvGrpSpPr>
        <p:cNvPr id="1" name="Shape 187"/>
        <p:cNvGrpSpPr/>
        <p:nvPr/>
      </p:nvGrpSpPr>
      <p:grpSpPr>
        <a:xfrm>
          <a:off x="0" y="0"/>
          <a:ext cx="0" cy="0"/>
          <a:chOff x="0" y="0"/>
          <a:chExt cx="0" cy="0"/>
        </a:xfrm>
      </p:grpSpPr>
      <p:sp>
        <p:nvSpPr>
          <p:cNvPr id="188" name="Google Shape;188;p7"/>
          <p:cNvSpPr/>
          <p:nvPr/>
        </p:nvSpPr>
        <p:spPr>
          <a:xfrm>
            <a:off x="384382" y="688485"/>
            <a:ext cx="9936300" cy="5522700"/>
          </a:xfrm>
          <a:prstGeom prst="rect">
            <a:avLst/>
          </a:prstGeom>
          <a:solidFill>
            <a:srgbClr val="FFFFFF"/>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89" name="Google Shape;189;p7"/>
          <p:cNvSpPr/>
          <p:nvPr/>
        </p:nvSpPr>
        <p:spPr>
          <a:xfrm rot="-400932">
            <a:off x="10834501" y="218605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90" name="Google Shape;190;p7"/>
          <p:cNvGrpSpPr/>
          <p:nvPr/>
        </p:nvGrpSpPr>
        <p:grpSpPr>
          <a:xfrm rot="-432916">
            <a:off x="10782463" y="2298464"/>
            <a:ext cx="329627" cy="3759948"/>
            <a:chOff x="3015702" y="1986247"/>
            <a:chExt cx="329621" cy="3759877"/>
          </a:xfrm>
        </p:grpSpPr>
        <p:sp>
          <p:nvSpPr>
            <p:cNvPr id="191" name="Google Shape;191;p7"/>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92" name="Google Shape;192;p7"/>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93" name="Google Shape;193;p7"/>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94" name="Google Shape;194;p7"/>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195" name="Google Shape;195;p7"/>
          <p:cNvGrpSpPr/>
          <p:nvPr/>
        </p:nvGrpSpPr>
        <p:grpSpPr>
          <a:xfrm rot="-432916">
            <a:off x="10573936" y="1986108"/>
            <a:ext cx="429908" cy="1276891"/>
            <a:chOff x="2997536" y="1684476"/>
            <a:chExt cx="429900" cy="1276867"/>
          </a:xfrm>
        </p:grpSpPr>
        <p:sp>
          <p:nvSpPr>
            <p:cNvPr id="196" name="Google Shape;196;p7"/>
            <p:cNvSpPr/>
            <p:nvPr/>
          </p:nvSpPr>
          <p:spPr>
            <a:xfrm>
              <a:off x="2997536" y="1768245"/>
              <a:ext cx="429900" cy="193800"/>
            </a:xfrm>
            <a:prstGeom prst="rect">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97" name="Google Shape;197;p7"/>
            <p:cNvSpPr/>
            <p:nvPr/>
          </p:nvSpPr>
          <p:spPr>
            <a:xfrm>
              <a:off x="3095436" y="1684476"/>
              <a:ext cx="229200" cy="89700"/>
            </a:xfrm>
            <a:prstGeom prst="rect">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98" name="Google Shape;198;p7"/>
            <p:cNvSpPr/>
            <p:nvPr/>
          </p:nvSpPr>
          <p:spPr>
            <a:xfrm>
              <a:off x="3337660" y="1920643"/>
              <a:ext cx="89700" cy="1040700"/>
            </a:xfrm>
            <a:prstGeom prst="rect">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99" name="Google Shape;199;p7"/>
          <p:cNvSpPr/>
          <p:nvPr/>
        </p:nvSpPr>
        <p:spPr>
          <a:xfrm rot="-434708">
            <a:off x="10751166" y="3302469"/>
            <a:ext cx="230742" cy="399752"/>
          </a:xfrm>
          <a:prstGeom prst="ellipse">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00" name="Google Shape;200;p7"/>
          <p:cNvSpPr txBox="1"/>
          <p:nvPr/>
        </p:nvSpPr>
        <p:spPr>
          <a:xfrm rot="4967100">
            <a:off x="10396377" y="4255130"/>
            <a:ext cx="116089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YELLOW</a:t>
            </a:r>
            <a:endParaRPr/>
          </a:p>
        </p:txBody>
      </p:sp>
      <p:sp>
        <p:nvSpPr>
          <p:cNvPr id="201" name="Google Shape;201;p7"/>
          <p:cNvSpPr/>
          <p:nvPr/>
        </p:nvSpPr>
        <p:spPr>
          <a:xfrm rot="-400932">
            <a:off x="11562189" y="258673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02" name="Google Shape;202;p7"/>
          <p:cNvGrpSpPr/>
          <p:nvPr/>
        </p:nvGrpSpPr>
        <p:grpSpPr>
          <a:xfrm rot="-432916">
            <a:off x="11510151" y="2699143"/>
            <a:ext cx="329627" cy="3759948"/>
            <a:chOff x="3015702" y="1986247"/>
            <a:chExt cx="329621" cy="3759877"/>
          </a:xfrm>
        </p:grpSpPr>
        <p:sp>
          <p:nvSpPr>
            <p:cNvPr id="203" name="Google Shape;203;p7"/>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04" name="Google Shape;204;p7"/>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05" name="Google Shape;205;p7"/>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06" name="Google Shape;206;p7"/>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07" name="Google Shape;207;p7"/>
          <p:cNvGrpSpPr/>
          <p:nvPr/>
        </p:nvGrpSpPr>
        <p:grpSpPr>
          <a:xfrm rot="-432916">
            <a:off x="11301623" y="2386787"/>
            <a:ext cx="429908" cy="1276891"/>
            <a:chOff x="2997536" y="1684476"/>
            <a:chExt cx="429900" cy="1276867"/>
          </a:xfrm>
        </p:grpSpPr>
        <p:sp>
          <p:nvSpPr>
            <p:cNvPr id="208" name="Google Shape;208;p7"/>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09" name="Google Shape;209;p7"/>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10" name="Google Shape;210;p7"/>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11" name="Google Shape;211;p7"/>
          <p:cNvSpPr/>
          <p:nvPr/>
        </p:nvSpPr>
        <p:spPr>
          <a:xfrm rot="-434708">
            <a:off x="11478853" y="3703148"/>
            <a:ext cx="230742" cy="399752"/>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12" name="Google Shape;212;p7"/>
          <p:cNvSpPr txBox="1"/>
          <p:nvPr/>
        </p:nvSpPr>
        <p:spPr>
          <a:xfrm rot="4967429">
            <a:off x="11234413" y="4530557"/>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213" name="Google Shape;213;p7"/>
          <p:cNvSpPr txBox="1">
            <a:spLocks noGrp="1"/>
          </p:cNvSpPr>
          <p:nvPr>
            <p:ph type="title"/>
          </p:nvPr>
        </p:nvSpPr>
        <p:spPr>
          <a:xfrm>
            <a:off x="1991351" y="1051100"/>
            <a:ext cx="7614900" cy="1007700"/>
          </a:xfrm>
          <a:prstGeom prst="rect">
            <a:avLst/>
          </a:prstGeom>
        </p:spPr>
        <p:txBody>
          <a:bodyPr spcFirstLastPara="1" wrap="square" lIns="121900" tIns="121900" rIns="121900" bIns="121900" anchor="b" anchorCtr="0">
            <a:noAutofit/>
          </a:bodyPr>
          <a:lstStyle>
            <a:lvl1pPr lvl="0" rtl="0">
              <a:spcBef>
                <a:spcPts val="0"/>
              </a:spcBef>
              <a:spcAft>
                <a:spcPts val="0"/>
              </a:spcAft>
              <a:buSzPts val="6000"/>
              <a:buNone/>
              <a:defRPr/>
            </a:lvl1pPr>
            <a:lvl2pPr lvl="1" algn="r" rtl="0">
              <a:spcBef>
                <a:spcPts val="0"/>
              </a:spcBef>
              <a:spcAft>
                <a:spcPts val="0"/>
              </a:spcAft>
              <a:buSzPts val="3200"/>
              <a:buNone/>
              <a:defRPr sz="3200"/>
            </a:lvl2pPr>
            <a:lvl3pPr lvl="2" algn="r" rtl="0">
              <a:spcBef>
                <a:spcPts val="0"/>
              </a:spcBef>
              <a:spcAft>
                <a:spcPts val="0"/>
              </a:spcAft>
              <a:buSzPts val="3200"/>
              <a:buNone/>
              <a:defRPr sz="3200"/>
            </a:lvl3pPr>
            <a:lvl4pPr lvl="3" algn="r" rtl="0">
              <a:spcBef>
                <a:spcPts val="0"/>
              </a:spcBef>
              <a:spcAft>
                <a:spcPts val="0"/>
              </a:spcAft>
              <a:buSzPts val="3200"/>
              <a:buNone/>
              <a:defRPr sz="3200"/>
            </a:lvl4pPr>
            <a:lvl5pPr lvl="4" algn="r" rtl="0">
              <a:spcBef>
                <a:spcPts val="0"/>
              </a:spcBef>
              <a:spcAft>
                <a:spcPts val="0"/>
              </a:spcAft>
              <a:buSzPts val="3200"/>
              <a:buNone/>
              <a:defRPr sz="3200"/>
            </a:lvl5pPr>
            <a:lvl6pPr lvl="5" algn="r" rtl="0">
              <a:spcBef>
                <a:spcPts val="0"/>
              </a:spcBef>
              <a:spcAft>
                <a:spcPts val="0"/>
              </a:spcAft>
              <a:buSzPts val="3200"/>
              <a:buNone/>
              <a:defRPr sz="3200"/>
            </a:lvl6pPr>
            <a:lvl7pPr lvl="6" algn="r" rtl="0">
              <a:spcBef>
                <a:spcPts val="0"/>
              </a:spcBef>
              <a:spcAft>
                <a:spcPts val="0"/>
              </a:spcAft>
              <a:buSzPts val="3200"/>
              <a:buNone/>
              <a:defRPr sz="3200"/>
            </a:lvl7pPr>
            <a:lvl8pPr lvl="7" algn="r" rtl="0">
              <a:spcBef>
                <a:spcPts val="0"/>
              </a:spcBef>
              <a:spcAft>
                <a:spcPts val="0"/>
              </a:spcAft>
              <a:buSzPts val="3200"/>
              <a:buNone/>
              <a:defRPr sz="3200"/>
            </a:lvl8pPr>
            <a:lvl9pPr lvl="8" algn="r" rtl="0">
              <a:spcBef>
                <a:spcPts val="0"/>
              </a:spcBef>
              <a:spcAft>
                <a:spcPts val="0"/>
              </a:spcAft>
              <a:buSzPts val="3200"/>
              <a:buNone/>
              <a:defRPr sz="3200"/>
            </a:lvl9pPr>
          </a:lstStyle>
          <a:p>
            <a:endParaRPr/>
          </a:p>
        </p:txBody>
      </p:sp>
      <p:sp>
        <p:nvSpPr>
          <p:cNvPr id="214" name="Google Shape;214;p7"/>
          <p:cNvSpPr txBox="1">
            <a:spLocks noGrp="1"/>
          </p:cNvSpPr>
          <p:nvPr>
            <p:ph type="body" idx="1"/>
          </p:nvPr>
        </p:nvSpPr>
        <p:spPr>
          <a:xfrm>
            <a:off x="1991350" y="2491900"/>
            <a:ext cx="6956400" cy="3054300"/>
          </a:xfrm>
          <a:prstGeom prst="rect">
            <a:avLst/>
          </a:prstGeom>
        </p:spPr>
        <p:txBody>
          <a:bodyPr spcFirstLastPara="1" wrap="square" lIns="121900" tIns="121900" rIns="121900" bIns="121900" anchor="t" anchorCtr="0">
            <a:noAutofit/>
          </a:bodyPr>
          <a:lstStyle>
            <a:lvl1pPr marL="457200" lvl="0" indent="-393700" rtl="0">
              <a:spcBef>
                <a:spcPts val="0"/>
              </a:spcBef>
              <a:spcAft>
                <a:spcPts val="0"/>
              </a:spcAft>
              <a:buSzPts val="2600"/>
              <a:buChar char="●"/>
              <a:defRPr/>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15" name="Google Shape;215;p7"/>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D9D2E9"/>
        </a:solidFill>
        <a:effectLst/>
      </p:bgPr>
    </p:bg>
    <p:spTree>
      <p:nvGrpSpPr>
        <p:cNvPr id="1" name="Shape 216"/>
        <p:cNvGrpSpPr/>
        <p:nvPr/>
      </p:nvGrpSpPr>
      <p:grpSpPr>
        <a:xfrm>
          <a:off x="0" y="0"/>
          <a:ext cx="0" cy="0"/>
          <a:chOff x="0" y="0"/>
          <a:chExt cx="0" cy="0"/>
        </a:xfrm>
      </p:grpSpPr>
      <p:sp>
        <p:nvSpPr>
          <p:cNvPr id="217" name="Google Shape;217;p8"/>
          <p:cNvSpPr/>
          <p:nvPr/>
        </p:nvSpPr>
        <p:spPr>
          <a:xfrm>
            <a:off x="1764510" y="643896"/>
            <a:ext cx="4470600" cy="5913300"/>
          </a:xfrm>
          <a:prstGeom prst="rect">
            <a:avLst/>
          </a:prstGeom>
          <a:solidFill>
            <a:srgbClr val="8E7CC3"/>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18" name="Google Shape;218;p8"/>
          <p:cNvSpPr/>
          <p:nvPr/>
        </p:nvSpPr>
        <p:spPr>
          <a:xfrm>
            <a:off x="1941134" y="831788"/>
            <a:ext cx="4148100" cy="55227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19" name="Google Shape;219;p8"/>
          <p:cNvGrpSpPr/>
          <p:nvPr/>
        </p:nvGrpSpPr>
        <p:grpSpPr>
          <a:xfrm>
            <a:off x="3225445" y="71639"/>
            <a:ext cx="1756200" cy="874921"/>
            <a:chOff x="2815867" y="-221031"/>
            <a:chExt cx="1756200" cy="874921"/>
          </a:xfrm>
        </p:grpSpPr>
        <p:sp>
          <p:nvSpPr>
            <p:cNvPr id="220" name="Google Shape;220;p8"/>
            <p:cNvSpPr/>
            <p:nvPr/>
          </p:nvSpPr>
          <p:spPr>
            <a:xfrm>
              <a:off x="3331607" y="-221031"/>
              <a:ext cx="695389" cy="442061"/>
            </a:xfrm>
            <a:custGeom>
              <a:avLst/>
              <a:gdLst/>
              <a:ahLst/>
              <a:cxnLst/>
              <a:rect l="l" t="t" r="r" b="b"/>
              <a:pathLst>
                <a:path w="695389" h="442061" extrusionOk="0">
                  <a:moveTo>
                    <a:pt x="349212" y="94863"/>
                  </a:moveTo>
                  <a:cubicBezTo>
                    <a:pt x="289565" y="94863"/>
                    <a:pt x="241212" y="143216"/>
                    <a:pt x="241212" y="202863"/>
                  </a:cubicBezTo>
                  <a:cubicBezTo>
                    <a:pt x="241212" y="262510"/>
                    <a:pt x="289565" y="310863"/>
                    <a:pt x="349212" y="310863"/>
                  </a:cubicBezTo>
                  <a:cubicBezTo>
                    <a:pt x="408859" y="310863"/>
                    <a:pt x="457212" y="262510"/>
                    <a:pt x="457212" y="202863"/>
                  </a:cubicBezTo>
                  <a:cubicBezTo>
                    <a:pt x="457212" y="143216"/>
                    <a:pt x="408859" y="94863"/>
                    <a:pt x="349212" y="94863"/>
                  </a:cubicBezTo>
                  <a:close/>
                  <a:moveTo>
                    <a:pt x="221031" y="0"/>
                  </a:moveTo>
                  <a:lnTo>
                    <a:pt x="474358" y="0"/>
                  </a:lnTo>
                  <a:cubicBezTo>
                    <a:pt x="596430" y="0"/>
                    <a:pt x="695389" y="98959"/>
                    <a:pt x="695389" y="221031"/>
                  </a:cubicBezTo>
                  <a:cubicBezTo>
                    <a:pt x="695389" y="294708"/>
                    <a:pt x="695388" y="368384"/>
                    <a:pt x="695388" y="442061"/>
                  </a:cubicBezTo>
                  <a:lnTo>
                    <a:pt x="0" y="442061"/>
                  </a:lnTo>
                  <a:lnTo>
                    <a:pt x="0" y="221031"/>
                  </a:lnTo>
                  <a:cubicBezTo>
                    <a:pt x="0" y="98959"/>
                    <a:pt x="98959" y="0"/>
                    <a:pt x="221031" y="0"/>
                  </a:cubicBezTo>
                  <a:close/>
                </a:path>
              </a:pathLst>
            </a:custGeom>
            <a:solidFill>
              <a:srgbClr val="9595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21" name="Google Shape;221;p8"/>
            <p:cNvSpPr/>
            <p:nvPr/>
          </p:nvSpPr>
          <p:spPr>
            <a:xfrm>
              <a:off x="2815867" y="151390"/>
              <a:ext cx="1756200" cy="502500"/>
            </a:xfrm>
            <a:prstGeom prst="round2SameRect">
              <a:avLst>
                <a:gd name="adj1" fmla="val 50000"/>
                <a:gd name="adj2" fmla="val 0"/>
              </a:avLst>
            </a:prstGeom>
            <a:solidFill>
              <a:srgbClr val="A1A1A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22" name="Google Shape;222;p8"/>
          <p:cNvSpPr/>
          <p:nvPr/>
        </p:nvSpPr>
        <p:spPr>
          <a:xfrm rot="-400932">
            <a:off x="6884026" y="218805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23" name="Google Shape;223;p8"/>
          <p:cNvGrpSpPr/>
          <p:nvPr/>
        </p:nvGrpSpPr>
        <p:grpSpPr>
          <a:xfrm rot="-432916">
            <a:off x="6831988" y="2300464"/>
            <a:ext cx="329627" cy="3759948"/>
            <a:chOff x="3015702" y="1986247"/>
            <a:chExt cx="329621" cy="3759877"/>
          </a:xfrm>
        </p:grpSpPr>
        <p:sp>
          <p:nvSpPr>
            <p:cNvPr id="224" name="Google Shape;224;p8"/>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25" name="Google Shape;225;p8"/>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26" name="Google Shape;226;p8"/>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27" name="Google Shape;227;p8"/>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28" name="Google Shape;228;p8"/>
          <p:cNvGrpSpPr/>
          <p:nvPr/>
        </p:nvGrpSpPr>
        <p:grpSpPr>
          <a:xfrm rot="-432916">
            <a:off x="6623461" y="1988108"/>
            <a:ext cx="429908" cy="1276891"/>
            <a:chOff x="2997536" y="1684476"/>
            <a:chExt cx="429900" cy="1276867"/>
          </a:xfrm>
        </p:grpSpPr>
        <p:sp>
          <p:nvSpPr>
            <p:cNvPr id="229" name="Google Shape;229;p8"/>
            <p:cNvSpPr/>
            <p:nvPr/>
          </p:nvSpPr>
          <p:spPr>
            <a:xfrm>
              <a:off x="2997536" y="1768245"/>
              <a:ext cx="429900" cy="193800"/>
            </a:xfrm>
            <a:prstGeom prst="rect">
              <a:avLst/>
            </a:prstGeom>
            <a:solidFill>
              <a:srgbClr val="8E7C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0" name="Google Shape;230;p8"/>
            <p:cNvSpPr/>
            <p:nvPr/>
          </p:nvSpPr>
          <p:spPr>
            <a:xfrm>
              <a:off x="3095436" y="1684476"/>
              <a:ext cx="229200" cy="89700"/>
            </a:xfrm>
            <a:prstGeom prst="rect">
              <a:avLst/>
            </a:prstGeom>
            <a:solidFill>
              <a:srgbClr val="8E7C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1" name="Google Shape;231;p8"/>
            <p:cNvSpPr/>
            <p:nvPr/>
          </p:nvSpPr>
          <p:spPr>
            <a:xfrm>
              <a:off x="3337660" y="1920643"/>
              <a:ext cx="89700" cy="1040700"/>
            </a:xfrm>
            <a:prstGeom prst="rect">
              <a:avLst/>
            </a:prstGeom>
            <a:solidFill>
              <a:srgbClr val="8E7C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32" name="Google Shape;232;p8"/>
          <p:cNvSpPr/>
          <p:nvPr/>
        </p:nvSpPr>
        <p:spPr>
          <a:xfrm rot="-434708">
            <a:off x="6800691" y="3304469"/>
            <a:ext cx="230742" cy="399752"/>
          </a:xfrm>
          <a:prstGeom prst="ellipse">
            <a:avLst/>
          </a:prstGeom>
          <a:solidFill>
            <a:srgbClr val="8E7CC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3" name="Google Shape;233;p8"/>
          <p:cNvSpPr txBox="1"/>
          <p:nvPr/>
        </p:nvSpPr>
        <p:spPr>
          <a:xfrm rot="4967296">
            <a:off x="6469660" y="4230130"/>
            <a:ext cx="1106453"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VIOLET</a:t>
            </a:r>
            <a:endParaRPr/>
          </a:p>
        </p:txBody>
      </p:sp>
      <p:sp>
        <p:nvSpPr>
          <p:cNvPr id="234" name="Google Shape;234;p8"/>
          <p:cNvSpPr/>
          <p:nvPr/>
        </p:nvSpPr>
        <p:spPr>
          <a:xfrm rot="-400932">
            <a:off x="7611714" y="2588731"/>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35" name="Google Shape;235;p8"/>
          <p:cNvGrpSpPr/>
          <p:nvPr/>
        </p:nvGrpSpPr>
        <p:grpSpPr>
          <a:xfrm rot="-432916">
            <a:off x="7559676" y="2701143"/>
            <a:ext cx="329627" cy="3759948"/>
            <a:chOff x="3015702" y="1986247"/>
            <a:chExt cx="329621" cy="3759877"/>
          </a:xfrm>
        </p:grpSpPr>
        <p:sp>
          <p:nvSpPr>
            <p:cNvPr id="236" name="Google Shape;236;p8"/>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7" name="Google Shape;237;p8"/>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8" name="Google Shape;238;p8"/>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39" name="Google Shape;239;p8"/>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40" name="Google Shape;240;p8"/>
          <p:cNvGrpSpPr/>
          <p:nvPr/>
        </p:nvGrpSpPr>
        <p:grpSpPr>
          <a:xfrm rot="-432916">
            <a:off x="7351148" y="2388787"/>
            <a:ext cx="429908" cy="1276891"/>
            <a:chOff x="2997536" y="1684476"/>
            <a:chExt cx="429900" cy="1276867"/>
          </a:xfrm>
        </p:grpSpPr>
        <p:sp>
          <p:nvSpPr>
            <p:cNvPr id="241" name="Google Shape;241;p8"/>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42" name="Google Shape;242;p8"/>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43" name="Google Shape;243;p8"/>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44" name="Google Shape;244;p8"/>
          <p:cNvSpPr/>
          <p:nvPr/>
        </p:nvSpPr>
        <p:spPr>
          <a:xfrm rot="-434708">
            <a:off x="7528378" y="3705148"/>
            <a:ext cx="230742" cy="399752"/>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45" name="Google Shape;245;p8"/>
          <p:cNvSpPr txBox="1"/>
          <p:nvPr/>
        </p:nvSpPr>
        <p:spPr>
          <a:xfrm rot="4967429">
            <a:off x="7283938" y="4532557"/>
            <a:ext cx="908382" cy="3386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246" name="Google Shape;246;p8"/>
          <p:cNvSpPr txBox="1">
            <a:spLocks noGrp="1"/>
          </p:cNvSpPr>
          <p:nvPr>
            <p:ph type="title"/>
          </p:nvPr>
        </p:nvSpPr>
        <p:spPr>
          <a:xfrm>
            <a:off x="2344750" y="1249500"/>
            <a:ext cx="3420300" cy="4805100"/>
          </a:xfrm>
          <a:prstGeom prst="rect">
            <a:avLst/>
          </a:prstGeom>
        </p:spPr>
        <p:txBody>
          <a:bodyPr spcFirstLastPara="1" wrap="square" lIns="121900" tIns="121900" rIns="121900" bIns="121900" anchor="ctr" anchorCtr="0">
            <a:no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
        <p:nvSpPr>
          <p:cNvPr id="247" name="Google Shape;247;p8"/>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meline or process">
  <p:cSld name="BLANK_4">
    <p:bg>
      <p:bgPr>
        <a:solidFill>
          <a:srgbClr val="C9DAF8"/>
        </a:solidFill>
        <a:effectLst/>
      </p:bgPr>
    </p:bg>
    <p:spTree>
      <p:nvGrpSpPr>
        <p:cNvPr id="1" name="Shape 248"/>
        <p:cNvGrpSpPr/>
        <p:nvPr/>
      </p:nvGrpSpPr>
      <p:grpSpPr>
        <a:xfrm>
          <a:off x="0" y="0"/>
          <a:ext cx="0" cy="0"/>
          <a:chOff x="0" y="0"/>
          <a:chExt cx="0" cy="0"/>
        </a:xfrm>
      </p:grpSpPr>
      <p:sp>
        <p:nvSpPr>
          <p:cNvPr id="249" name="Google Shape;249;p9"/>
          <p:cNvSpPr/>
          <p:nvPr/>
        </p:nvSpPr>
        <p:spPr>
          <a:xfrm>
            <a:off x="384375" y="483975"/>
            <a:ext cx="11478000" cy="5052600"/>
          </a:xfrm>
          <a:prstGeom prst="rect">
            <a:avLst/>
          </a:prstGeom>
          <a:solidFill>
            <a:srgbClr val="FFFFFF"/>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250" name="Google Shape;250;p9"/>
          <p:cNvSpPr txBox="1">
            <a:spLocks noGrp="1"/>
          </p:cNvSpPr>
          <p:nvPr>
            <p:ph type="sldNum" idx="12"/>
          </p:nvPr>
        </p:nvSpPr>
        <p:spPr>
          <a:xfrm>
            <a:off x="10813718"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
        <p:nvSpPr>
          <p:cNvPr id="251" name="Google Shape;251;p9"/>
          <p:cNvSpPr txBox="1">
            <a:spLocks noGrp="1"/>
          </p:cNvSpPr>
          <p:nvPr>
            <p:ph type="title"/>
          </p:nvPr>
        </p:nvSpPr>
        <p:spPr>
          <a:xfrm>
            <a:off x="415604" y="263842"/>
            <a:ext cx="11361000" cy="763500"/>
          </a:xfrm>
          <a:prstGeom prst="rect">
            <a:avLst/>
          </a:prstGeom>
        </p:spPr>
        <p:txBody>
          <a:bodyPr spcFirstLastPara="1" wrap="square" lIns="121900" tIns="121900" rIns="121900" bIns="121900" anchor="t" anchorCtr="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a:endParaRPr/>
          </a:p>
        </p:txBody>
      </p:sp>
      <p:sp>
        <p:nvSpPr>
          <p:cNvPr id="252" name="Google Shape;252;p9"/>
          <p:cNvSpPr txBox="1">
            <a:spLocks noGrp="1"/>
          </p:cNvSpPr>
          <p:nvPr>
            <p:ph type="body" idx="1"/>
          </p:nvPr>
        </p:nvSpPr>
        <p:spPr>
          <a:xfrm>
            <a:off x="408738" y="3107809"/>
            <a:ext cx="2179500" cy="321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53" name="Google Shape;253;p9"/>
          <p:cNvSpPr txBox="1">
            <a:spLocks noGrp="1"/>
          </p:cNvSpPr>
          <p:nvPr>
            <p:ph type="subTitle" idx="2"/>
          </p:nvPr>
        </p:nvSpPr>
        <p:spPr>
          <a:xfrm>
            <a:off x="408738" y="2385333"/>
            <a:ext cx="2179500" cy="6225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3200" b="1"/>
            </a:lvl1pPr>
            <a:lvl2pPr lvl="1" algn="ctr" rtl="0">
              <a:spcBef>
                <a:spcPts val="2100"/>
              </a:spcBef>
              <a:spcAft>
                <a:spcPts val="0"/>
              </a:spcAft>
              <a:buNone/>
              <a:defRPr sz="3200" b="1"/>
            </a:lvl2pPr>
            <a:lvl3pPr lvl="2" algn="ctr" rtl="0">
              <a:spcBef>
                <a:spcPts val="2100"/>
              </a:spcBef>
              <a:spcAft>
                <a:spcPts val="0"/>
              </a:spcAft>
              <a:buNone/>
              <a:defRPr sz="3200" b="1"/>
            </a:lvl3pPr>
            <a:lvl4pPr lvl="3" algn="ctr" rtl="0">
              <a:spcBef>
                <a:spcPts val="2100"/>
              </a:spcBef>
              <a:spcAft>
                <a:spcPts val="0"/>
              </a:spcAft>
              <a:buNone/>
              <a:defRPr sz="3200" b="1"/>
            </a:lvl4pPr>
            <a:lvl5pPr lvl="4" algn="ctr" rtl="0">
              <a:spcBef>
                <a:spcPts val="2100"/>
              </a:spcBef>
              <a:spcAft>
                <a:spcPts val="0"/>
              </a:spcAft>
              <a:buNone/>
              <a:defRPr sz="3200" b="1"/>
            </a:lvl5pPr>
            <a:lvl6pPr lvl="5" algn="ctr" rtl="0">
              <a:spcBef>
                <a:spcPts val="2100"/>
              </a:spcBef>
              <a:spcAft>
                <a:spcPts val="0"/>
              </a:spcAft>
              <a:buNone/>
              <a:defRPr sz="3200" b="1"/>
            </a:lvl6pPr>
            <a:lvl7pPr lvl="6" algn="ctr" rtl="0">
              <a:spcBef>
                <a:spcPts val="2100"/>
              </a:spcBef>
              <a:spcAft>
                <a:spcPts val="0"/>
              </a:spcAft>
              <a:buNone/>
              <a:defRPr sz="3200" b="1"/>
            </a:lvl7pPr>
            <a:lvl8pPr lvl="7" algn="ctr" rtl="0">
              <a:spcBef>
                <a:spcPts val="2100"/>
              </a:spcBef>
              <a:spcAft>
                <a:spcPts val="0"/>
              </a:spcAft>
              <a:buNone/>
              <a:defRPr sz="3200" b="1"/>
            </a:lvl8pPr>
            <a:lvl9pPr lvl="8" algn="ctr" rtl="0">
              <a:spcBef>
                <a:spcPts val="2100"/>
              </a:spcBef>
              <a:spcAft>
                <a:spcPts val="2100"/>
              </a:spcAft>
              <a:buNone/>
              <a:defRPr sz="3200" b="1"/>
            </a:lvl9pPr>
          </a:lstStyle>
          <a:p>
            <a:endParaRPr/>
          </a:p>
        </p:txBody>
      </p:sp>
      <p:sp>
        <p:nvSpPr>
          <p:cNvPr id="254" name="Google Shape;254;p9"/>
          <p:cNvSpPr txBox="1">
            <a:spLocks noGrp="1"/>
          </p:cNvSpPr>
          <p:nvPr>
            <p:ph type="body" idx="3"/>
          </p:nvPr>
        </p:nvSpPr>
        <p:spPr>
          <a:xfrm>
            <a:off x="2727301" y="3107809"/>
            <a:ext cx="2179500" cy="321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55" name="Google Shape;255;p9"/>
          <p:cNvSpPr txBox="1">
            <a:spLocks noGrp="1"/>
          </p:cNvSpPr>
          <p:nvPr>
            <p:ph type="subTitle" idx="4"/>
          </p:nvPr>
        </p:nvSpPr>
        <p:spPr>
          <a:xfrm>
            <a:off x="2727301" y="2385333"/>
            <a:ext cx="2179500" cy="6225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3200" b="1"/>
            </a:lvl1pPr>
            <a:lvl2pPr lvl="1" algn="ctr" rtl="0">
              <a:spcBef>
                <a:spcPts val="2100"/>
              </a:spcBef>
              <a:spcAft>
                <a:spcPts val="0"/>
              </a:spcAft>
              <a:buNone/>
              <a:defRPr sz="3200" b="1"/>
            </a:lvl2pPr>
            <a:lvl3pPr lvl="2" algn="ctr" rtl="0">
              <a:spcBef>
                <a:spcPts val="2100"/>
              </a:spcBef>
              <a:spcAft>
                <a:spcPts val="0"/>
              </a:spcAft>
              <a:buNone/>
              <a:defRPr sz="3200" b="1"/>
            </a:lvl3pPr>
            <a:lvl4pPr lvl="3" algn="ctr" rtl="0">
              <a:spcBef>
                <a:spcPts val="2100"/>
              </a:spcBef>
              <a:spcAft>
                <a:spcPts val="0"/>
              </a:spcAft>
              <a:buNone/>
              <a:defRPr sz="3200" b="1"/>
            </a:lvl4pPr>
            <a:lvl5pPr lvl="4" algn="ctr" rtl="0">
              <a:spcBef>
                <a:spcPts val="2100"/>
              </a:spcBef>
              <a:spcAft>
                <a:spcPts val="0"/>
              </a:spcAft>
              <a:buNone/>
              <a:defRPr sz="3200" b="1"/>
            </a:lvl5pPr>
            <a:lvl6pPr lvl="5" algn="ctr" rtl="0">
              <a:spcBef>
                <a:spcPts val="2100"/>
              </a:spcBef>
              <a:spcAft>
                <a:spcPts val="0"/>
              </a:spcAft>
              <a:buNone/>
              <a:defRPr sz="3200" b="1"/>
            </a:lvl6pPr>
            <a:lvl7pPr lvl="6" algn="ctr" rtl="0">
              <a:spcBef>
                <a:spcPts val="2100"/>
              </a:spcBef>
              <a:spcAft>
                <a:spcPts val="0"/>
              </a:spcAft>
              <a:buNone/>
              <a:defRPr sz="3200" b="1"/>
            </a:lvl7pPr>
            <a:lvl8pPr lvl="7" algn="ctr" rtl="0">
              <a:spcBef>
                <a:spcPts val="2100"/>
              </a:spcBef>
              <a:spcAft>
                <a:spcPts val="0"/>
              </a:spcAft>
              <a:buNone/>
              <a:defRPr sz="3200" b="1"/>
            </a:lvl8pPr>
            <a:lvl9pPr lvl="8" algn="ctr" rtl="0">
              <a:spcBef>
                <a:spcPts val="2100"/>
              </a:spcBef>
              <a:spcAft>
                <a:spcPts val="2100"/>
              </a:spcAft>
              <a:buNone/>
              <a:defRPr sz="3200" b="1"/>
            </a:lvl9pPr>
          </a:lstStyle>
          <a:p>
            <a:endParaRPr/>
          </a:p>
        </p:txBody>
      </p:sp>
      <p:sp>
        <p:nvSpPr>
          <p:cNvPr id="256" name="Google Shape;256;p9"/>
          <p:cNvSpPr txBox="1">
            <a:spLocks noGrp="1"/>
          </p:cNvSpPr>
          <p:nvPr>
            <p:ph type="body" idx="5"/>
          </p:nvPr>
        </p:nvSpPr>
        <p:spPr>
          <a:xfrm>
            <a:off x="5045864" y="3107809"/>
            <a:ext cx="2179500" cy="321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57" name="Google Shape;257;p9"/>
          <p:cNvSpPr txBox="1">
            <a:spLocks noGrp="1"/>
          </p:cNvSpPr>
          <p:nvPr>
            <p:ph type="subTitle" idx="6"/>
          </p:nvPr>
        </p:nvSpPr>
        <p:spPr>
          <a:xfrm>
            <a:off x="5045864" y="2385333"/>
            <a:ext cx="2179500" cy="6225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3200" b="1"/>
            </a:lvl1pPr>
            <a:lvl2pPr lvl="1" algn="ctr" rtl="0">
              <a:spcBef>
                <a:spcPts val="2100"/>
              </a:spcBef>
              <a:spcAft>
                <a:spcPts val="0"/>
              </a:spcAft>
              <a:buNone/>
              <a:defRPr sz="3200" b="1"/>
            </a:lvl2pPr>
            <a:lvl3pPr lvl="2" algn="ctr" rtl="0">
              <a:spcBef>
                <a:spcPts val="2100"/>
              </a:spcBef>
              <a:spcAft>
                <a:spcPts val="0"/>
              </a:spcAft>
              <a:buNone/>
              <a:defRPr sz="3200" b="1"/>
            </a:lvl3pPr>
            <a:lvl4pPr lvl="3" algn="ctr" rtl="0">
              <a:spcBef>
                <a:spcPts val="2100"/>
              </a:spcBef>
              <a:spcAft>
                <a:spcPts val="0"/>
              </a:spcAft>
              <a:buNone/>
              <a:defRPr sz="3200" b="1"/>
            </a:lvl4pPr>
            <a:lvl5pPr lvl="4" algn="ctr" rtl="0">
              <a:spcBef>
                <a:spcPts val="2100"/>
              </a:spcBef>
              <a:spcAft>
                <a:spcPts val="0"/>
              </a:spcAft>
              <a:buNone/>
              <a:defRPr sz="3200" b="1"/>
            </a:lvl5pPr>
            <a:lvl6pPr lvl="5" algn="ctr" rtl="0">
              <a:spcBef>
                <a:spcPts val="2100"/>
              </a:spcBef>
              <a:spcAft>
                <a:spcPts val="0"/>
              </a:spcAft>
              <a:buNone/>
              <a:defRPr sz="3200" b="1"/>
            </a:lvl6pPr>
            <a:lvl7pPr lvl="6" algn="ctr" rtl="0">
              <a:spcBef>
                <a:spcPts val="2100"/>
              </a:spcBef>
              <a:spcAft>
                <a:spcPts val="0"/>
              </a:spcAft>
              <a:buNone/>
              <a:defRPr sz="3200" b="1"/>
            </a:lvl7pPr>
            <a:lvl8pPr lvl="7" algn="ctr" rtl="0">
              <a:spcBef>
                <a:spcPts val="2100"/>
              </a:spcBef>
              <a:spcAft>
                <a:spcPts val="0"/>
              </a:spcAft>
              <a:buNone/>
              <a:defRPr sz="3200" b="1"/>
            </a:lvl8pPr>
            <a:lvl9pPr lvl="8" algn="ctr" rtl="0">
              <a:spcBef>
                <a:spcPts val="2100"/>
              </a:spcBef>
              <a:spcAft>
                <a:spcPts val="2100"/>
              </a:spcAft>
              <a:buNone/>
              <a:defRPr sz="3200" b="1"/>
            </a:lvl9pPr>
          </a:lstStyle>
          <a:p>
            <a:endParaRPr/>
          </a:p>
        </p:txBody>
      </p:sp>
      <p:sp>
        <p:nvSpPr>
          <p:cNvPr id="258" name="Google Shape;258;p9"/>
          <p:cNvSpPr txBox="1">
            <a:spLocks noGrp="1"/>
          </p:cNvSpPr>
          <p:nvPr>
            <p:ph type="body" idx="7"/>
          </p:nvPr>
        </p:nvSpPr>
        <p:spPr>
          <a:xfrm>
            <a:off x="7364428" y="3107809"/>
            <a:ext cx="2179500" cy="321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59" name="Google Shape;259;p9"/>
          <p:cNvSpPr txBox="1">
            <a:spLocks noGrp="1"/>
          </p:cNvSpPr>
          <p:nvPr>
            <p:ph type="subTitle" idx="8"/>
          </p:nvPr>
        </p:nvSpPr>
        <p:spPr>
          <a:xfrm>
            <a:off x="7364428" y="2385333"/>
            <a:ext cx="2179500" cy="6225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3200" b="1"/>
            </a:lvl1pPr>
            <a:lvl2pPr lvl="1" algn="ctr" rtl="0">
              <a:spcBef>
                <a:spcPts val="2100"/>
              </a:spcBef>
              <a:spcAft>
                <a:spcPts val="0"/>
              </a:spcAft>
              <a:buNone/>
              <a:defRPr sz="3200" b="1"/>
            </a:lvl2pPr>
            <a:lvl3pPr lvl="2" algn="ctr" rtl="0">
              <a:spcBef>
                <a:spcPts val="2100"/>
              </a:spcBef>
              <a:spcAft>
                <a:spcPts val="0"/>
              </a:spcAft>
              <a:buNone/>
              <a:defRPr sz="3200" b="1"/>
            </a:lvl3pPr>
            <a:lvl4pPr lvl="3" algn="ctr" rtl="0">
              <a:spcBef>
                <a:spcPts val="2100"/>
              </a:spcBef>
              <a:spcAft>
                <a:spcPts val="0"/>
              </a:spcAft>
              <a:buNone/>
              <a:defRPr sz="3200" b="1"/>
            </a:lvl4pPr>
            <a:lvl5pPr lvl="4" algn="ctr" rtl="0">
              <a:spcBef>
                <a:spcPts val="2100"/>
              </a:spcBef>
              <a:spcAft>
                <a:spcPts val="0"/>
              </a:spcAft>
              <a:buNone/>
              <a:defRPr sz="3200" b="1"/>
            </a:lvl5pPr>
            <a:lvl6pPr lvl="5" algn="ctr" rtl="0">
              <a:spcBef>
                <a:spcPts val="2100"/>
              </a:spcBef>
              <a:spcAft>
                <a:spcPts val="0"/>
              </a:spcAft>
              <a:buNone/>
              <a:defRPr sz="3200" b="1"/>
            </a:lvl6pPr>
            <a:lvl7pPr lvl="6" algn="ctr" rtl="0">
              <a:spcBef>
                <a:spcPts val="2100"/>
              </a:spcBef>
              <a:spcAft>
                <a:spcPts val="0"/>
              </a:spcAft>
              <a:buNone/>
              <a:defRPr sz="3200" b="1"/>
            </a:lvl7pPr>
            <a:lvl8pPr lvl="7" algn="ctr" rtl="0">
              <a:spcBef>
                <a:spcPts val="2100"/>
              </a:spcBef>
              <a:spcAft>
                <a:spcPts val="0"/>
              </a:spcAft>
              <a:buNone/>
              <a:defRPr sz="3200" b="1"/>
            </a:lvl8pPr>
            <a:lvl9pPr lvl="8" algn="ctr" rtl="0">
              <a:spcBef>
                <a:spcPts val="2100"/>
              </a:spcBef>
              <a:spcAft>
                <a:spcPts val="2100"/>
              </a:spcAft>
              <a:buNone/>
              <a:defRPr sz="3200" b="1"/>
            </a:lvl9pPr>
          </a:lstStyle>
          <a:p>
            <a:endParaRPr/>
          </a:p>
        </p:txBody>
      </p:sp>
      <p:sp>
        <p:nvSpPr>
          <p:cNvPr id="260" name="Google Shape;260;p9"/>
          <p:cNvSpPr txBox="1">
            <a:spLocks noGrp="1"/>
          </p:cNvSpPr>
          <p:nvPr>
            <p:ph type="body" idx="9"/>
          </p:nvPr>
        </p:nvSpPr>
        <p:spPr>
          <a:xfrm>
            <a:off x="9682991" y="3107809"/>
            <a:ext cx="2179500" cy="321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93700" rtl="0">
              <a:spcBef>
                <a:spcPts val="2100"/>
              </a:spcBef>
              <a:spcAft>
                <a:spcPts val="0"/>
              </a:spcAft>
              <a:buSzPts val="2600"/>
              <a:buChar char="○"/>
              <a:defRPr/>
            </a:lvl2pPr>
            <a:lvl3pPr marL="1371600" lvl="2" indent="-393700" rtl="0">
              <a:spcBef>
                <a:spcPts val="2100"/>
              </a:spcBef>
              <a:spcAft>
                <a:spcPts val="0"/>
              </a:spcAft>
              <a:buSzPts val="2600"/>
              <a:buChar char="■"/>
              <a:defRPr/>
            </a:lvl3pPr>
            <a:lvl4pPr marL="1828800" lvl="3" indent="-393700" rtl="0">
              <a:spcBef>
                <a:spcPts val="2100"/>
              </a:spcBef>
              <a:spcAft>
                <a:spcPts val="0"/>
              </a:spcAft>
              <a:buSzPts val="2600"/>
              <a:buChar char="●"/>
              <a:defRPr/>
            </a:lvl4pPr>
            <a:lvl5pPr marL="2286000" lvl="4" indent="-393700" rtl="0">
              <a:spcBef>
                <a:spcPts val="2100"/>
              </a:spcBef>
              <a:spcAft>
                <a:spcPts val="0"/>
              </a:spcAft>
              <a:buSzPts val="2600"/>
              <a:buChar char="○"/>
              <a:defRPr/>
            </a:lvl5pPr>
            <a:lvl6pPr marL="2743200" lvl="5" indent="-393700" rtl="0">
              <a:spcBef>
                <a:spcPts val="2100"/>
              </a:spcBef>
              <a:spcAft>
                <a:spcPts val="0"/>
              </a:spcAft>
              <a:buSzPts val="2600"/>
              <a:buChar char="■"/>
              <a:defRPr/>
            </a:lvl6pPr>
            <a:lvl7pPr marL="3200400" lvl="6" indent="-393700" rtl="0">
              <a:spcBef>
                <a:spcPts val="2100"/>
              </a:spcBef>
              <a:spcAft>
                <a:spcPts val="0"/>
              </a:spcAft>
              <a:buSzPts val="2600"/>
              <a:buChar char="●"/>
              <a:defRPr/>
            </a:lvl7pPr>
            <a:lvl8pPr marL="3657600" lvl="7" indent="-393700" rtl="0">
              <a:spcBef>
                <a:spcPts val="2100"/>
              </a:spcBef>
              <a:spcAft>
                <a:spcPts val="0"/>
              </a:spcAft>
              <a:buSzPts val="2600"/>
              <a:buChar char="○"/>
              <a:defRPr/>
            </a:lvl8pPr>
            <a:lvl9pPr marL="4114800" lvl="8" indent="-393700" rtl="0">
              <a:spcBef>
                <a:spcPts val="2100"/>
              </a:spcBef>
              <a:spcAft>
                <a:spcPts val="2100"/>
              </a:spcAft>
              <a:buSzPts val="2600"/>
              <a:buChar char="■"/>
              <a:defRPr/>
            </a:lvl9pPr>
          </a:lstStyle>
          <a:p>
            <a:endParaRPr/>
          </a:p>
        </p:txBody>
      </p:sp>
      <p:sp>
        <p:nvSpPr>
          <p:cNvPr id="261" name="Google Shape;261;p9"/>
          <p:cNvSpPr txBox="1">
            <a:spLocks noGrp="1"/>
          </p:cNvSpPr>
          <p:nvPr>
            <p:ph type="subTitle" idx="13"/>
          </p:nvPr>
        </p:nvSpPr>
        <p:spPr>
          <a:xfrm>
            <a:off x="9682991" y="2385333"/>
            <a:ext cx="2179500" cy="6225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3200" b="1"/>
            </a:lvl1pPr>
            <a:lvl2pPr lvl="1" algn="ctr" rtl="0">
              <a:spcBef>
                <a:spcPts val="2100"/>
              </a:spcBef>
              <a:spcAft>
                <a:spcPts val="0"/>
              </a:spcAft>
              <a:buNone/>
              <a:defRPr sz="3200" b="1"/>
            </a:lvl2pPr>
            <a:lvl3pPr lvl="2" algn="ctr" rtl="0">
              <a:spcBef>
                <a:spcPts val="2100"/>
              </a:spcBef>
              <a:spcAft>
                <a:spcPts val="0"/>
              </a:spcAft>
              <a:buNone/>
              <a:defRPr sz="3200" b="1"/>
            </a:lvl3pPr>
            <a:lvl4pPr lvl="3" algn="ctr" rtl="0">
              <a:spcBef>
                <a:spcPts val="2100"/>
              </a:spcBef>
              <a:spcAft>
                <a:spcPts val="0"/>
              </a:spcAft>
              <a:buNone/>
              <a:defRPr sz="3200" b="1"/>
            </a:lvl4pPr>
            <a:lvl5pPr lvl="4" algn="ctr" rtl="0">
              <a:spcBef>
                <a:spcPts val="2100"/>
              </a:spcBef>
              <a:spcAft>
                <a:spcPts val="0"/>
              </a:spcAft>
              <a:buNone/>
              <a:defRPr sz="3200" b="1"/>
            </a:lvl5pPr>
            <a:lvl6pPr lvl="5" algn="ctr" rtl="0">
              <a:spcBef>
                <a:spcPts val="2100"/>
              </a:spcBef>
              <a:spcAft>
                <a:spcPts val="0"/>
              </a:spcAft>
              <a:buNone/>
              <a:defRPr sz="3200" b="1"/>
            </a:lvl6pPr>
            <a:lvl7pPr lvl="6" algn="ctr" rtl="0">
              <a:spcBef>
                <a:spcPts val="2100"/>
              </a:spcBef>
              <a:spcAft>
                <a:spcPts val="0"/>
              </a:spcAft>
              <a:buNone/>
              <a:defRPr sz="3200" b="1"/>
            </a:lvl7pPr>
            <a:lvl8pPr lvl="7" algn="ctr" rtl="0">
              <a:spcBef>
                <a:spcPts val="2100"/>
              </a:spcBef>
              <a:spcAft>
                <a:spcPts val="0"/>
              </a:spcAft>
              <a:buNone/>
              <a:defRPr sz="3200" b="1"/>
            </a:lvl8pPr>
            <a:lvl9pPr lvl="8" algn="ctr" rtl="0">
              <a:spcBef>
                <a:spcPts val="2100"/>
              </a:spcBef>
              <a:spcAft>
                <a:spcPts val="2100"/>
              </a:spcAft>
              <a:buNone/>
              <a:defRPr sz="3200" b="1"/>
            </a:lvl9pPr>
          </a:lstStyle>
          <a:p>
            <a:endParaRPr/>
          </a:p>
        </p:txBody>
      </p:sp>
      <p:grpSp>
        <p:nvGrpSpPr>
          <p:cNvPr id="262" name="Google Shape;262;p9"/>
          <p:cNvGrpSpPr/>
          <p:nvPr/>
        </p:nvGrpSpPr>
        <p:grpSpPr>
          <a:xfrm rot="-10597407">
            <a:off x="4143596" y="5664379"/>
            <a:ext cx="4116277" cy="955329"/>
            <a:chOff x="4113435" y="5817592"/>
            <a:chExt cx="4116129" cy="955294"/>
          </a:xfrm>
        </p:grpSpPr>
        <p:sp>
          <p:nvSpPr>
            <p:cNvPr id="263" name="Google Shape;263;p9"/>
            <p:cNvSpPr/>
            <p:nvPr/>
          </p:nvSpPr>
          <p:spPr>
            <a:xfrm rot="-5800932">
              <a:off x="5915677" y="4255203"/>
              <a:ext cx="399615" cy="3984580"/>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64" name="Google Shape;264;p9"/>
            <p:cNvGrpSpPr/>
            <p:nvPr/>
          </p:nvGrpSpPr>
          <p:grpSpPr>
            <a:xfrm rot="-5832916">
              <a:off x="6178963" y="4441087"/>
              <a:ext cx="329627" cy="3759948"/>
              <a:chOff x="3015702" y="1986247"/>
              <a:chExt cx="329621" cy="3759877"/>
            </a:xfrm>
          </p:grpSpPr>
          <p:sp>
            <p:nvSpPr>
              <p:cNvPr id="265" name="Google Shape;265;p9"/>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6" name="Google Shape;266;p9"/>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7" name="Google Shape;267;p9"/>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68" name="Google Shape;268;p9"/>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69" name="Google Shape;269;p9"/>
            <p:cNvGrpSpPr/>
            <p:nvPr/>
          </p:nvGrpSpPr>
          <p:grpSpPr>
            <a:xfrm rot="-5832916">
              <a:off x="4574938" y="5841002"/>
              <a:ext cx="429908" cy="1276891"/>
              <a:chOff x="2997536" y="1684476"/>
              <a:chExt cx="429900" cy="1276867"/>
            </a:xfrm>
          </p:grpSpPr>
          <p:sp>
            <p:nvSpPr>
              <p:cNvPr id="270" name="Google Shape;270;p9"/>
              <p:cNvSpPr/>
              <p:nvPr/>
            </p:nvSpPr>
            <p:spPr>
              <a:xfrm>
                <a:off x="2997536" y="1768245"/>
                <a:ext cx="429900" cy="193800"/>
              </a:xfrm>
              <a:prstGeom prst="rect">
                <a:avLst/>
              </a:prstGeom>
              <a:solidFill>
                <a:srgbClr val="6D9E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71" name="Google Shape;271;p9"/>
              <p:cNvSpPr/>
              <p:nvPr/>
            </p:nvSpPr>
            <p:spPr>
              <a:xfrm>
                <a:off x="3095436" y="1684476"/>
                <a:ext cx="229200" cy="89700"/>
              </a:xfrm>
              <a:prstGeom prst="rect">
                <a:avLst/>
              </a:prstGeom>
              <a:solidFill>
                <a:srgbClr val="6D9E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72" name="Google Shape;272;p9"/>
              <p:cNvSpPr/>
              <p:nvPr/>
            </p:nvSpPr>
            <p:spPr>
              <a:xfrm>
                <a:off x="3337660" y="1920643"/>
                <a:ext cx="89700" cy="1040700"/>
              </a:xfrm>
              <a:prstGeom prst="rect">
                <a:avLst/>
              </a:prstGeom>
              <a:solidFill>
                <a:srgbClr val="6D9E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73" name="Google Shape;273;p9"/>
            <p:cNvSpPr/>
            <p:nvPr/>
          </p:nvSpPr>
          <p:spPr>
            <a:xfrm rot="-5834708">
              <a:off x="5552312" y="6201925"/>
              <a:ext cx="230742" cy="399752"/>
            </a:xfrm>
            <a:prstGeom prst="ellipse">
              <a:avLst/>
            </a:prstGeom>
            <a:solidFill>
              <a:srgbClr val="6D9E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74" name="Google Shape;274;p9"/>
            <p:cNvSpPr txBox="1"/>
            <p:nvPr/>
          </p:nvSpPr>
          <p:spPr>
            <a:xfrm rot="10287312">
              <a:off x="6010327" y="6137967"/>
              <a:ext cx="908585" cy="33882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BLUE</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Title">
  <p:cSld name="BLANK_3">
    <p:bg>
      <p:bgPr>
        <a:solidFill>
          <a:srgbClr val="D0E0E3"/>
        </a:solidFill>
        <a:effectLst/>
      </p:bgPr>
    </p:bg>
    <p:spTree>
      <p:nvGrpSpPr>
        <p:cNvPr id="1" name="Shape 275"/>
        <p:cNvGrpSpPr/>
        <p:nvPr/>
      </p:nvGrpSpPr>
      <p:grpSpPr>
        <a:xfrm>
          <a:off x="0" y="0"/>
          <a:ext cx="0" cy="0"/>
          <a:chOff x="0" y="0"/>
          <a:chExt cx="0" cy="0"/>
        </a:xfrm>
      </p:grpSpPr>
      <p:sp>
        <p:nvSpPr>
          <p:cNvPr id="276" name="Google Shape;276;p10"/>
          <p:cNvSpPr/>
          <p:nvPr/>
        </p:nvSpPr>
        <p:spPr>
          <a:xfrm>
            <a:off x="384374" y="688475"/>
            <a:ext cx="10997100" cy="5522700"/>
          </a:xfrm>
          <a:prstGeom prst="rect">
            <a:avLst/>
          </a:prstGeom>
          <a:solidFill>
            <a:srgbClr val="FFFFFF"/>
          </a:solidFill>
          <a:ln>
            <a:noFill/>
          </a:ln>
          <a:effectLst>
            <a:outerShdw dist="177800" dir="2700000" algn="tl" rotWithShape="0">
              <a:srgbClr val="B2B2B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77" name="Google Shape;277;p10"/>
          <p:cNvSpPr/>
          <p:nvPr/>
        </p:nvSpPr>
        <p:spPr>
          <a:xfrm rot="317976">
            <a:off x="814248" y="1593820"/>
            <a:ext cx="399508" cy="3984595"/>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78" name="Google Shape;278;p10"/>
          <p:cNvGrpSpPr/>
          <p:nvPr/>
        </p:nvGrpSpPr>
        <p:grpSpPr>
          <a:xfrm rot="285647">
            <a:off x="764433" y="1688095"/>
            <a:ext cx="329638" cy="3760066"/>
            <a:chOff x="3015702" y="1986247"/>
            <a:chExt cx="329621" cy="3759877"/>
          </a:xfrm>
        </p:grpSpPr>
        <p:sp>
          <p:nvSpPr>
            <p:cNvPr id="279" name="Google Shape;279;p10"/>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0" name="Google Shape;280;p10"/>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1" name="Google Shape;281;p10"/>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2" name="Google Shape;282;p10"/>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83" name="Google Shape;283;p10"/>
          <p:cNvGrpSpPr/>
          <p:nvPr/>
        </p:nvGrpSpPr>
        <p:grpSpPr>
          <a:xfrm rot="285647">
            <a:off x="881793" y="1376686"/>
            <a:ext cx="429922" cy="1276931"/>
            <a:chOff x="2997536" y="1684476"/>
            <a:chExt cx="429900" cy="1276867"/>
          </a:xfrm>
        </p:grpSpPr>
        <p:sp>
          <p:nvSpPr>
            <p:cNvPr id="284" name="Google Shape;284;p10"/>
            <p:cNvSpPr/>
            <p:nvPr/>
          </p:nvSpPr>
          <p:spPr>
            <a:xfrm>
              <a:off x="2997536" y="1768245"/>
              <a:ext cx="429900" cy="193800"/>
            </a:xfrm>
            <a:prstGeom prst="rect">
              <a:avLst/>
            </a:prstGeom>
            <a:solidFill>
              <a:srgbClr val="76A5A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5" name="Google Shape;285;p10"/>
            <p:cNvSpPr/>
            <p:nvPr/>
          </p:nvSpPr>
          <p:spPr>
            <a:xfrm>
              <a:off x="3095436" y="1684476"/>
              <a:ext cx="229200" cy="89700"/>
            </a:xfrm>
            <a:prstGeom prst="rect">
              <a:avLst/>
            </a:prstGeom>
            <a:solidFill>
              <a:srgbClr val="76A5A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6" name="Google Shape;286;p10"/>
            <p:cNvSpPr/>
            <p:nvPr/>
          </p:nvSpPr>
          <p:spPr>
            <a:xfrm>
              <a:off x="3337660" y="1920643"/>
              <a:ext cx="89700" cy="1040700"/>
            </a:xfrm>
            <a:prstGeom prst="rect">
              <a:avLst/>
            </a:prstGeom>
            <a:solidFill>
              <a:srgbClr val="76A5A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87" name="Google Shape;287;p10"/>
          <p:cNvSpPr/>
          <p:nvPr/>
        </p:nvSpPr>
        <p:spPr>
          <a:xfrm rot="281738">
            <a:off x="874937" y="2690067"/>
            <a:ext cx="230875" cy="399789"/>
          </a:xfrm>
          <a:prstGeom prst="ellipse">
            <a:avLst/>
          </a:prstGeom>
          <a:solidFill>
            <a:srgbClr val="76A5A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88" name="Google Shape;288;p10"/>
          <p:cNvSpPr txBox="1"/>
          <p:nvPr/>
        </p:nvSpPr>
        <p:spPr>
          <a:xfrm rot="5686479">
            <a:off x="463080" y="3519653"/>
            <a:ext cx="908252" cy="3386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CYAN</a:t>
            </a:r>
            <a:endParaRPr/>
          </a:p>
        </p:txBody>
      </p:sp>
      <p:sp>
        <p:nvSpPr>
          <p:cNvPr id="289" name="Google Shape;289;p10"/>
          <p:cNvSpPr/>
          <p:nvPr/>
        </p:nvSpPr>
        <p:spPr>
          <a:xfrm rot="317976">
            <a:off x="1442928" y="2136807"/>
            <a:ext cx="399508" cy="3984595"/>
          </a:xfrm>
          <a:prstGeom prst="rect">
            <a:avLst/>
          </a:prstGeom>
          <a:solidFill>
            <a:srgbClr val="B2B2B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290" name="Google Shape;290;p10"/>
          <p:cNvGrpSpPr/>
          <p:nvPr/>
        </p:nvGrpSpPr>
        <p:grpSpPr>
          <a:xfrm rot="285647">
            <a:off x="1393113" y="2231082"/>
            <a:ext cx="329638" cy="3760066"/>
            <a:chOff x="3015702" y="1986247"/>
            <a:chExt cx="329621" cy="3759877"/>
          </a:xfrm>
        </p:grpSpPr>
        <p:sp>
          <p:nvSpPr>
            <p:cNvPr id="291" name="Google Shape;291;p10"/>
            <p:cNvSpPr/>
            <p:nvPr/>
          </p:nvSpPr>
          <p:spPr>
            <a:xfrm>
              <a:off x="3015702" y="2864310"/>
              <a:ext cx="327000" cy="18408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92" name="Google Shape;292;p10"/>
            <p:cNvSpPr/>
            <p:nvPr/>
          </p:nvSpPr>
          <p:spPr>
            <a:xfrm>
              <a:off x="3016712" y="4736509"/>
              <a:ext cx="326100" cy="9072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93" name="Google Shape;293;p10"/>
            <p:cNvSpPr/>
            <p:nvPr/>
          </p:nvSpPr>
          <p:spPr>
            <a:xfrm>
              <a:off x="3035887" y="5674124"/>
              <a:ext cx="288000" cy="720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94" name="Google Shape;294;p10"/>
            <p:cNvSpPr/>
            <p:nvPr/>
          </p:nvSpPr>
          <p:spPr>
            <a:xfrm>
              <a:off x="3017723" y="1986247"/>
              <a:ext cx="327600" cy="848700"/>
            </a:xfrm>
            <a:prstGeom prst="rect">
              <a:avLst/>
            </a:prstGeom>
            <a:solidFill>
              <a:srgbClr val="EEEE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grpSp>
        <p:nvGrpSpPr>
          <p:cNvPr id="295" name="Google Shape;295;p10"/>
          <p:cNvGrpSpPr/>
          <p:nvPr/>
        </p:nvGrpSpPr>
        <p:grpSpPr>
          <a:xfrm rot="285647">
            <a:off x="1510472" y="1919672"/>
            <a:ext cx="429922" cy="1276931"/>
            <a:chOff x="2997536" y="1684476"/>
            <a:chExt cx="429900" cy="1276867"/>
          </a:xfrm>
        </p:grpSpPr>
        <p:sp>
          <p:nvSpPr>
            <p:cNvPr id="296" name="Google Shape;296;p10"/>
            <p:cNvSpPr/>
            <p:nvPr/>
          </p:nvSpPr>
          <p:spPr>
            <a:xfrm>
              <a:off x="2997536" y="1768245"/>
              <a:ext cx="429900" cy="1938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97" name="Google Shape;297;p10"/>
            <p:cNvSpPr/>
            <p:nvPr/>
          </p:nvSpPr>
          <p:spPr>
            <a:xfrm>
              <a:off x="3095436" y="1684476"/>
              <a:ext cx="229200" cy="89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298" name="Google Shape;298;p10"/>
            <p:cNvSpPr/>
            <p:nvPr/>
          </p:nvSpPr>
          <p:spPr>
            <a:xfrm>
              <a:off x="3337660" y="1920643"/>
              <a:ext cx="89700" cy="10407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299" name="Google Shape;299;p10"/>
          <p:cNvSpPr/>
          <p:nvPr/>
        </p:nvSpPr>
        <p:spPr>
          <a:xfrm rot="281738">
            <a:off x="1503616" y="3233053"/>
            <a:ext cx="230875" cy="399789"/>
          </a:xfrm>
          <a:prstGeom prst="ellipse">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300" name="Google Shape;300;p10"/>
          <p:cNvSpPr txBox="1"/>
          <p:nvPr/>
        </p:nvSpPr>
        <p:spPr>
          <a:xfrm rot="5686479">
            <a:off x="1091760" y="4062639"/>
            <a:ext cx="908252" cy="3386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b="1"/>
              <a:t>BLACK</a:t>
            </a:r>
            <a:endParaRPr/>
          </a:p>
        </p:txBody>
      </p:sp>
      <p:sp>
        <p:nvSpPr>
          <p:cNvPr id="301" name="Google Shape;301;p10"/>
          <p:cNvSpPr txBox="1">
            <a:spLocks noGrp="1"/>
          </p:cNvSpPr>
          <p:nvPr>
            <p:ph type="sldNum" idx="12"/>
          </p:nvPr>
        </p:nvSpPr>
        <p:spPr>
          <a:xfrm>
            <a:off x="11296726"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
        <p:nvSpPr>
          <p:cNvPr id="302" name="Google Shape;302;p10"/>
          <p:cNvSpPr txBox="1">
            <a:spLocks noGrp="1"/>
          </p:cNvSpPr>
          <p:nvPr>
            <p:ph type="title"/>
          </p:nvPr>
        </p:nvSpPr>
        <p:spPr>
          <a:xfrm>
            <a:off x="2328800" y="1060950"/>
            <a:ext cx="8396400" cy="4736100"/>
          </a:xfrm>
          <a:prstGeom prst="rect">
            <a:avLst/>
          </a:prstGeom>
        </p:spPr>
        <p:txBody>
          <a:bodyPr spcFirstLastPara="1" wrap="square" lIns="121900" tIns="121900" rIns="121900" bIns="121900" anchor="ctr" anchorCtr="0">
            <a:noAutofit/>
          </a:bodyPr>
          <a:lstStyle>
            <a:lvl1pPr lvl="0" algn="ctr" rtl="0">
              <a:spcBef>
                <a:spcPts val="0"/>
              </a:spcBef>
              <a:spcAft>
                <a:spcPts val="0"/>
              </a:spcAft>
              <a:buNone/>
              <a:defRPr sz="12800"/>
            </a:lvl1pPr>
            <a:lvl2pPr lvl="1" algn="ctr" rtl="0">
              <a:spcBef>
                <a:spcPts val="0"/>
              </a:spcBef>
              <a:spcAft>
                <a:spcPts val="0"/>
              </a:spcAft>
              <a:buNone/>
              <a:defRPr sz="12800"/>
            </a:lvl2pPr>
            <a:lvl3pPr lvl="2" algn="ctr" rtl="0">
              <a:spcBef>
                <a:spcPts val="0"/>
              </a:spcBef>
              <a:spcAft>
                <a:spcPts val="0"/>
              </a:spcAft>
              <a:buNone/>
              <a:defRPr sz="12800"/>
            </a:lvl3pPr>
            <a:lvl4pPr lvl="3" algn="ctr" rtl="0">
              <a:spcBef>
                <a:spcPts val="0"/>
              </a:spcBef>
              <a:spcAft>
                <a:spcPts val="0"/>
              </a:spcAft>
              <a:buNone/>
              <a:defRPr sz="12800"/>
            </a:lvl4pPr>
            <a:lvl5pPr lvl="4" algn="ctr" rtl="0">
              <a:spcBef>
                <a:spcPts val="0"/>
              </a:spcBef>
              <a:spcAft>
                <a:spcPts val="0"/>
              </a:spcAft>
              <a:buNone/>
              <a:defRPr sz="12800"/>
            </a:lvl5pPr>
            <a:lvl6pPr lvl="5" algn="ctr" rtl="0">
              <a:spcBef>
                <a:spcPts val="0"/>
              </a:spcBef>
              <a:spcAft>
                <a:spcPts val="0"/>
              </a:spcAft>
              <a:buNone/>
              <a:defRPr sz="12800"/>
            </a:lvl6pPr>
            <a:lvl7pPr lvl="6" algn="ctr" rtl="0">
              <a:spcBef>
                <a:spcPts val="0"/>
              </a:spcBef>
              <a:spcAft>
                <a:spcPts val="0"/>
              </a:spcAft>
              <a:buNone/>
              <a:defRPr sz="12800"/>
            </a:lvl7pPr>
            <a:lvl8pPr lvl="7" algn="ctr" rtl="0">
              <a:spcBef>
                <a:spcPts val="0"/>
              </a:spcBef>
              <a:spcAft>
                <a:spcPts val="0"/>
              </a:spcAft>
              <a:buNone/>
              <a:defRPr sz="12800"/>
            </a:lvl8pPr>
            <a:lvl9pPr lvl="8" algn="ctr" rtl="0">
              <a:spcBef>
                <a:spcPts val="0"/>
              </a:spcBef>
              <a:spcAft>
                <a:spcPts val="0"/>
              </a:spcAft>
              <a:buNone/>
              <a:defRPr sz="12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4" y="263842"/>
            <a:ext cx="11361000" cy="763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SzPts val="6000"/>
              <a:buFont typeface="Patrick Hand"/>
              <a:buNone/>
              <a:defRPr sz="6000" b="1">
                <a:latin typeface="Patrick Hand"/>
                <a:ea typeface="Patrick Hand"/>
                <a:cs typeface="Patrick Hand"/>
                <a:sym typeface="Patrick Hand"/>
              </a:defRPr>
            </a:lvl1pPr>
            <a:lvl2pPr lvl="1">
              <a:spcBef>
                <a:spcPts val="0"/>
              </a:spcBef>
              <a:spcAft>
                <a:spcPts val="0"/>
              </a:spcAft>
              <a:buSzPts val="6000"/>
              <a:buFont typeface="Patrick Hand"/>
              <a:buNone/>
              <a:defRPr sz="6000" b="1">
                <a:latin typeface="Patrick Hand"/>
                <a:ea typeface="Patrick Hand"/>
                <a:cs typeface="Patrick Hand"/>
                <a:sym typeface="Patrick Hand"/>
              </a:defRPr>
            </a:lvl2pPr>
            <a:lvl3pPr lvl="2">
              <a:spcBef>
                <a:spcPts val="0"/>
              </a:spcBef>
              <a:spcAft>
                <a:spcPts val="0"/>
              </a:spcAft>
              <a:buSzPts val="6000"/>
              <a:buFont typeface="Patrick Hand"/>
              <a:buNone/>
              <a:defRPr sz="6000" b="1">
                <a:latin typeface="Patrick Hand"/>
                <a:ea typeface="Patrick Hand"/>
                <a:cs typeface="Patrick Hand"/>
                <a:sym typeface="Patrick Hand"/>
              </a:defRPr>
            </a:lvl3pPr>
            <a:lvl4pPr lvl="3">
              <a:spcBef>
                <a:spcPts val="0"/>
              </a:spcBef>
              <a:spcAft>
                <a:spcPts val="0"/>
              </a:spcAft>
              <a:buSzPts val="6000"/>
              <a:buFont typeface="Patrick Hand"/>
              <a:buNone/>
              <a:defRPr sz="6000" b="1">
                <a:latin typeface="Patrick Hand"/>
                <a:ea typeface="Patrick Hand"/>
                <a:cs typeface="Patrick Hand"/>
                <a:sym typeface="Patrick Hand"/>
              </a:defRPr>
            </a:lvl4pPr>
            <a:lvl5pPr lvl="4">
              <a:spcBef>
                <a:spcPts val="0"/>
              </a:spcBef>
              <a:spcAft>
                <a:spcPts val="0"/>
              </a:spcAft>
              <a:buSzPts val="6000"/>
              <a:buFont typeface="Patrick Hand"/>
              <a:buNone/>
              <a:defRPr sz="6000" b="1">
                <a:latin typeface="Patrick Hand"/>
                <a:ea typeface="Patrick Hand"/>
                <a:cs typeface="Patrick Hand"/>
                <a:sym typeface="Patrick Hand"/>
              </a:defRPr>
            </a:lvl5pPr>
            <a:lvl6pPr lvl="5">
              <a:spcBef>
                <a:spcPts val="0"/>
              </a:spcBef>
              <a:spcAft>
                <a:spcPts val="0"/>
              </a:spcAft>
              <a:buSzPts val="6000"/>
              <a:buFont typeface="Patrick Hand"/>
              <a:buNone/>
              <a:defRPr sz="6000" b="1">
                <a:latin typeface="Patrick Hand"/>
                <a:ea typeface="Patrick Hand"/>
                <a:cs typeface="Patrick Hand"/>
                <a:sym typeface="Patrick Hand"/>
              </a:defRPr>
            </a:lvl6pPr>
            <a:lvl7pPr lvl="6">
              <a:spcBef>
                <a:spcPts val="0"/>
              </a:spcBef>
              <a:spcAft>
                <a:spcPts val="0"/>
              </a:spcAft>
              <a:buSzPts val="6000"/>
              <a:buFont typeface="Patrick Hand"/>
              <a:buNone/>
              <a:defRPr sz="6000" b="1">
                <a:latin typeface="Patrick Hand"/>
                <a:ea typeface="Patrick Hand"/>
                <a:cs typeface="Patrick Hand"/>
                <a:sym typeface="Patrick Hand"/>
              </a:defRPr>
            </a:lvl7pPr>
            <a:lvl8pPr lvl="7">
              <a:spcBef>
                <a:spcPts val="0"/>
              </a:spcBef>
              <a:spcAft>
                <a:spcPts val="0"/>
              </a:spcAft>
              <a:buSzPts val="6000"/>
              <a:buFont typeface="Patrick Hand"/>
              <a:buNone/>
              <a:defRPr sz="6000" b="1">
                <a:latin typeface="Patrick Hand"/>
                <a:ea typeface="Patrick Hand"/>
                <a:cs typeface="Patrick Hand"/>
                <a:sym typeface="Patrick Hand"/>
              </a:defRPr>
            </a:lvl8pPr>
            <a:lvl9pPr lvl="8">
              <a:spcBef>
                <a:spcPts val="0"/>
              </a:spcBef>
              <a:spcAft>
                <a:spcPts val="0"/>
              </a:spcAft>
              <a:buSzPts val="6000"/>
              <a:buFont typeface="Patrick Hand"/>
              <a:buNone/>
              <a:defRPr sz="6000" b="1">
                <a:latin typeface="Patrick Hand"/>
                <a:ea typeface="Patrick Hand"/>
                <a:cs typeface="Patrick Hand"/>
                <a:sym typeface="Patrick Hand"/>
              </a:defRPr>
            </a:lvl9pPr>
          </a:lstStyle>
          <a:p>
            <a:endParaRPr/>
          </a:p>
        </p:txBody>
      </p:sp>
      <p:sp>
        <p:nvSpPr>
          <p:cNvPr id="7" name="Google Shape;7;p1"/>
          <p:cNvSpPr txBox="1">
            <a:spLocks noGrp="1"/>
          </p:cNvSpPr>
          <p:nvPr>
            <p:ph type="body" idx="1"/>
          </p:nvPr>
        </p:nvSpPr>
        <p:spPr>
          <a:xfrm>
            <a:off x="415604" y="1536633"/>
            <a:ext cx="11361000" cy="4555200"/>
          </a:xfrm>
          <a:prstGeom prst="rect">
            <a:avLst/>
          </a:prstGeom>
          <a:noFill/>
          <a:ln>
            <a:noFill/>
          </a:ln>
        </p:spPr>
        <p:txBody>
          <a:bodyPr spcFirstLastPara="1" wrap="square" lIns="121900" tIns="121900" rIns="121900" bIns="121900" anchor="t" anchorCtr="0">
            <a:noAutofit/>
          </a:bodyPr>
          <a:lstStyle>
            <a:lvl1pPr marL="457200" lvl="0" indent="-393700">
              <a:lnSpc>
                <a:spcPct val="115000"/>
              </a:lnSpc>
              <a:spcBef>
                <a:spcPts val="0"/>
              </a:spcBef>
              <a:spcAft>
                <a:spcPts val="0"/>
              </a:spcAft>
              <a:buSzPts val="2600"/>
              <a:buFont typeface="Patrick Hand"/>
              <a:buChar char="●"/>
              <a:defRPr sz="2600">
                <a:latin typeface="Patrick Hand"/>
                <a:ea typeface="Patrick Hand"/>
                <a:cs typeface="Patrick Hand"/>
                <a:sym typeface="Patrick Hand"/>
              </a:defRPr>
            </a:lvl1pPr>
            <a:lvl2pPr marL="914400" lvl="1"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2pPr>
            <a:lvl3pPr marL="1371600" lvl="2"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3pPr>
            <a:lvl4pPr marL="1828800" lvl="3"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4pPr>
            <a:lvl5pPr marL="2286000" lvl="4"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5pPr>
            <a:lvl6pPr marL="2743200" lvl="5"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6pPr>
            <a:lvl7pPr marL="3200400" lvl="6"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7pPr>
            <a:lvl8pPr marL="3657600" lvl="7" indent="-39370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8pPr>
            <a:lvl9pPr marL="4114800" lvl="8" indent="-393700">
              <a:lnSpc>
                <a:spcPct val="115000"/>
              </a:lnSpc>
              <a:spcBef>
                <a:spcPts val="2100"/>
              </a:spcBef>
              <a:spcAft>
                <a:spcPts val="2100"/>
              </a:spcAft>
              <a:buSzPts val="2600"/>
              <a:buFont typeface="Patrick Hand"/>
              <a:buChar char="■"/>
              <a:defRPr sz="2600">
                <a:latin typeface="Patrick Hand"/>
                <a:ea typeface="Patrick Hand"/>
                <a:cs typeface="Patrick Hand"/>
                <a:sym typeface="Patrick Hand"/>
              </a:defRPr>
            </a:lvl9pPr>
          </a:lstStyle>
          <a:p>
            <a:endParaRPr/>
          </a:p>
        </p:txBody>
      </p:sp>
      <p:sp>
        <p:nvSpPr>
          <p:cNvPr id="8" name="Google Shape;8;p1"/>
          <p:cNvSpPr txBox="1">
            <a:spLocks noGrp="1"/>
          </p:cNvSpPr>
          <p:nvPr>
            <p:ph type="sldNum" idx="12"/>
          </p:nvPr>
        </p:nvSpPr>
        <p:spPr>
          <a:xfrm>
            <a:off x="11296726"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
        <p:nvSpPr>
          <p:cNvPr id="9" name="Google Shape;9;p1"/>
          <p:cNvSpPr txBox="1"/>
          <p:nvPr/>
        </p:nvSpPr>
        <p:spPr>
          <a:xfrm rot="5400000">
            <a:off x="-588750" y="6069425"/>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500">
                <a:solidFill>
                  <a:srgbClr val="FFFFFF"/>
                </a:solidFill>
                <a:latin typeface="Barlow Condensed"/>
                <a:ea typeface="Barlow Condensed"/>
                <a:cs typeface="Barlow Condensed"/>
                <a:sym typeface="Barlow Condensed"/>
              </a:rPr>
              <a:t>SLIDESMANIA.COM</a:t>
            </a:r>
            <a:endParaRPr sz="1500">
              <a:solidFill>
                <a:srgbClr val="FFFFFF"/>
              </a:solidFill>
              <a:latin typeface="Barlow Condensed"/>
              <a:ea typeface="Barlow Condensed"/>
              <a:cs typeface="Barlow Condensed"/>
              <a:sym typeface="Barlow Condense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YPb5qrjYloksPxvc_Z55LpmdTSyK0d8I49tydpX9uRo/edit?usp=sharing" TargetMode="External"/><Relationship Id="rId4" Type="http://schemas.openxmlformats.org/officeDocument/2006/relationships/hyperlink" Target="https://edwin.app/reader/8526" TargetMode="External"/><Relationship Id="rId5" Type="http://schemas.openxmlformats.org/officeDocument/2006/relationships/image" Target="../media/image15.png"/><Relationship Id="rId6"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ZLPHRlH4mqiMnMJpLKXvvXrGunLmTmXEV7esSFikmp4/edit?usp=sharing" TargetMode="External"/><Relationship Id="rId4" Type="http://schemas.openxmlformats.org/officeDocument/2006/relationships/image" Target="../media/image16.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edwin.app/reader/315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edwin.app/reader/10826" TargetMode="External"/><Relationship Id="rId4" Type="http://schemas.openxmlformats.org/officeDocument/2006/relationships/image" Target="../media/image15.pn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poetrygames.org/poetry-machine/poetry-4.php" TargetMode="External"/><Relationship Id="rId4" Type="http://schemas.openxmlformats.org/officeDocument/2006/relationships/image" Target="../media/image17.jp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B3C-DO9FyEo" TargetMode="External"/><Relationship Id="rId4"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flipgrid.com/williams9816" TargetMode="External"/><Relationship Id="rId4" Type="http://schemas.openxmlformats.org/officeDocument/2006/relationships/image" Target="../media/image18.png"/><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presentation/d/1NJLhj1L0FjPRUnjxbkEvpQKhE3TYaekHK54ZQxnRBJQ/edit?usp=sharing" TargetMode="External"/><Relationship Id="rId4" Type="http://schemas.openxmlformats.org/officeDocument/2006/relationships/image" Target="../media/image19.png"/><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s://www.poetrygames.org/poetry-machine/poetry-22.php" TargetMode="External"/><Relationship Id="rId4" Type="http://schemas.openxmlformats.org/officeDocument/2006/relationships/image" Target="../media/image20.png"/><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s://edwin.app/reader/2123" TargetMode="External"/><Relationship Id="rId4" Type="http://schemas.openxmlformats.org/officeDocument/2006/relationships/image" Target="../media/image15.png"/><Relationship Id="rId5" Type="http://schemas.openxmlformats.org/officeDocument/2006/relationships/image" Target="../media/image13.jpg"/><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hyperlink" Target="https://docs.google.com/presentation/d/1NJLhj1L0FjPRUnjxbkEvpQKhE3TYaekHK54ZQxnRBJQ/edit?usp=sharing" TargetMode="External"/><Relationship Id="rId4" Type="http://schemas.openxmlformats.org/officeDocument/2006/relationships/image" Target="../media/image21.jpg"/><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https://edwin.app/reader/4261" TargetMode="External"/><Relationship Id="rId4" Type="http://schemas.openxmlformats.org/officeDocument/2006/relationships/image" Target="../media/image15.png"/><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www.readwritethink.org/files/resources/interactives/theme_poems/" TargetMode="External"/><Relationship Id="rId4" Type="http://schemas.openxmlformats.org/officeDocument/2006/relationships/image" Target="../media/image22.jpg"/><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s://www.deseret.com/2015/3/20/20479016/poets-famous-quotes-birthplace-writers-edgar-allen-poe-maya-angelou-emily-dickinson"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hyperlink" Target="https://www.poetrygames.org/poetry-machine/poetry-21.php" TargetMode="External"/><Relationship Id="rId4" Type="http://schemas.openxmlformats.org/officeDocument/2006/relationships/image" Target="../media/image23.jpg"/><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edwin.app/reader/2200" TargetMode="External"/><Relationship Id="rId4" Type="http://schemas.openxmlformats.org/officeDocument/2006/relationships/image" Target="../media/image8.png"/><Relationship Id="rId5" Type="http://schemas.openxmlformats.org/officeDocument/2006/relationships/hyperlink" Target="http://www.youtube.com/watch?v=2S7CJLRXOfQ" TargetMode="External"/><Relationship Id="rId6" Type="http://schemas.openxmlformats.org/officeDocument/2006/relationships/image" Target="../media/image9.jpg"/><Relationship Id="rId7"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ocs.google.com/presentation/d/1NJLhj1L0FjPRUnjxbkEvpQKhE3TYaekHK54ZQxnRBJQ/edit?usp=shar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7zRih61HCZs" TargetMode="External"/><Relationship Id="rId4" Type="http://schemas.openxmlformats.org/officeDocument/2006/relationships/image" Target="../media/image11.jpg"/><Relationship Id="rId5" Type="http://schemas.openxmlformats.org/officeDocument/2006/relationships/image" Target="../media/image12.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rawings/d/1h9-F4n7mkhRyQVbBSZKCTj6mZ_ly7tURCtaL2V8ncfo/edit?usp=sharing" TargetMode="External"/><Relationship Id="rId4" Type="http://schemas.openxmlformats.org/officeDocument/2006/relationships/image" Target="../media/image13.jpg"/><Relationship Id="rId5" Type="http://schemas.openxmlformats.org/officeDocument/2006/relationships/image" Target="../media/image14.jp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2"/>
          <p:cNvSpPr txBox="1">
            <a:spLocks noGrp="1"/>
          </p:cNvSpPr>
          <p:nvPr>
            <p:ph type="ctrTitle"/>
          </p:nvPr>
        </p:nvSpPr>
        <p:spPr>
          <a:xfrm rot="300">
            <a:off x="4870850" y="1777175"/>
            <a:ext cx="3436500" cy="27369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sz="6400">
                <a:solidFill>
                  <a:srgbClr val="0000FF"/>
                </a:solidFill>
              </a:rPr>
              <a:t>Language</a:t>
            </a:r>
            <a:endParaRPr sz="6400">
              <a:solidFill>
                <a:srgbClr val="0000FF"/>
              </a:solidFill>
            </a:endParaRPr>
          </a:p>
          <a:p>
            <a:pPr marL="0" lvl="0" indent="0" algn="l" rtl="0">
              <a:spcBef>
                <a:spcPts val="0"/>
              </a:spcBef>
              <a:spcAft>
                <a:spcPts val="0"/>
              </a:spcAft>
              <a:buNone/>
            </a:pPr>
            <a:r>
              <a:rPr lang="en-GB" sz="6400">
                <a:solidFill>
                  <a:srgbClr val="0000FF"/>
                </a:solidFill>
              </a:rPr>
              <a:t>Arts</a:t>
            </a:r>
            <a:endParaRPr sz="6400">
              <a:solidFill>
                <a:srgbClr val="0000FF"/>
              </a:solidFill>
            </a:endParaRPr>
          </a:p>
          <a:p>
            <a:pPr marL="0" lvl="0" indent="0" algn="l" rtl="0">
              <a:spcBef>
                <a:spcPts val="0"/>
              </a:spcBef>
              <a:spcAft>
                <a:spcPts val="0"/>
              </a:spcAft>
              <a:buNone/>
            </a:pPr>
            <a:r>
              <a:rPr lang="en-GB" sz="6400"/>
              <a:t>Weeks 5&amp;6</a:t>
            </a:r>
            <a:endParaRPr sz="6400"/>
          </a:p>
        </p:txBody>
      </p:sp>
      <p:sp>
        <p:nvSpPr>
          <p:cNvPr id="320" name="Google Shape;320;p12"/>
          <p:cNvSpPr txBox="1"/>
          <p:nvPr/>
        </p:nvSpPr>
        <p:spPr>
          <a:xfrm>
            <a:off x="5213125" y="5128875"/>
            <a:ext cx="2756100" cy="83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3600" b="1">
                <a:solidFill>
                  <a:schemeClr val="dk1"/>
                </a:solidFill>
                <a:latin typeface="Patrick Hand"/>
                <a:ea typeface="Patrick Hand"/>
                <a:cs typeface="Patrick Hand"/>
                <a:sym typeface="Patrick Hand"/>
              </a:rPr>
              <a:t>Theme: Poetry</a:t>
            </a:r>
            <a:endParaRPr sz="3600">
              <a:latin typeface="Patrick Hand"/>
              <a:ea typeface="Patrick Hand"/>
              <a:cs typeface="Patrick Hand"/>
              <a:sym typeface="Patrick Hand"/>
            </a:endParaRPr>
          </a:p>
        </p:txBody>
      </p:sp>
      <p:sp>
        <p:nvSpPr>
          <p:cNvPr id="321" name="Google Shape;321;p12"/>
          <p:cNvSpPr txBox="1"/>
          <p:nvPr/>
        </p:nvSpPr>
        <p:spPr>
          <a:xfrm>
            <a:off x="5469500" y="4402475"/>
            <a:ext cx="2734500" cy="34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Patrick Hand"/>
                <a:ea typeface="Patrick Hand"/>
                <a:cs typeface="Patrick Hand"/>
                <a:sym typeface="Patrick Hand"/>
              </a:rPr>
              <a:t>May 11 to May 22</a:t>
            </a:r>
            <a:endParaRPr sz="1800">
              <a:latin typeface="Patrick Hand"/>
              <a:ea typeface="Patrick Hand"/>
              <a:cs typeface="Patrick Hand"/>
              <a:sym typeface="Patrick Han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411"/>
        <p:cNvGrpSpPr/>
        <p:nvPr/>
      </p:nvGrpSpPr>
      <p:grpSpPr>
        <a:xfrm>
          <a:off x="0" y="0"/>
          <a:ext cx="0" cy="0"/>
          <a:chOff x="0" y="0"/>
          <a:chExt cx="0" cy="0"/>
        </a:xfrm>
      </p:grpSpPr>
      <p:sp>
        <p:nvSpPr>
          <p:cNvPr id="412" name="Google Shape;412;p21"/>
          <p:cNvSpPr txBox="1">
            <a:spLocks noGrp="1"/>
          </p:cNvSpPr>
          <p:nvPr>
            <p:ph type="title"/>
          </p:nvPr>
        </p:nvSpPr>
        <p:spPr>
          <a:xfrm>
            <a:off x="2221975" y="1012350"/>
            <a:ext cx="8396400" cy="8691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GB" sz="6000"/>
              <a:t>Magnetic Poetry Screenshot</a:t>
            </a:r>
            <a:endParaRPr sz="6000"/>
          </a:p>
        </p:txBody>
      </p:sp>
      <p:sp>
        <p:nvSpPr>
          <p:cNvPr id="413" name="Google Shape;413;p21"/>
          <p:cNvSpPr/>
          <p:nvPr/>
        </p:nvSpPr>
        <p:spPr>
          <a:xfrm>
            <a:off x="3639675" y="5562875"/>
            <a:ext cx="5560985" cy="419000"/>
          </a:xfrm>
          <a:custGeom>
            <a:avLst/>
            <a:gdLst/>
            <a:ahLst/>
            <a:cxnLst/>
            <a:rect l="l" t="t" r="r" b="b"/>
            <a:pathLst>
              <a:path w="260011" h="16760" extrusionOk="0">
                <a:moveTo>
                  <a:pt x="0" y="11079"/>
                </a:moveTo>
                <a:cubicBezTo>
                  <a:pt x="7210" y="6753"/>
                  <a:pt x="16204" y="6492"/>
                  <a:pt x="24472" y="4961"/>
                </a:cubicBezTo>
                <a:cubicBezTo>
                  <a:pt x="38995" y="2271"/>
                  <a:pt x="53858" y="1804"/>
                  <a:pt x="68608" y="1028"/>
                </a:cubicBezTo>
                <a:cubicBezTo>
                  <a:pt x="109509" y="-1125"/>
                  <a:pt x="150762" y="318"/>
                  <a:pt x="191403" y="5398"/>
                </a:cubicBezTo>
                <a:cubicBezTo>
                  <a:pt x="214405" y="8273"/>
                  <a:pt x="236830" y="16760"/>
                  <a:pt x="260011" y="16760"/>
                </a:cubicBezTo>
              </a:path>
            </a:pathLst>
          </a:custGeom>
          <a:noFill/>
          <a:ln w="76200" cap="flat" cmpd="sng">
            <a:solidFill>
              <a:srgbClr val="76A5AF"/>
            </a:solidFill>
            <a:prstDash val="solid"/>
            <a:round/>
            <a:headEnd type="none" w="med" len="med"/>
            <a:tailEnd type="none" w="med" len="med"/>
          </a:ln>
        </p:spPr>
      </p:sp>
      <p:sp>
        <p:nvSpPr>
          <p:cNvPr id="414" name="Google Shape;414;p21"/>
          <p:cNvSpPr txBox="1"/>
          <p:nvPr/>
        </p:nvSpPr>
        <p:spPr>
          <a:xfrm>
            <a:off x="103869" y="488649"/>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415" name="Google Shape;415;p21"/>
          <p:cNvSpPr/>
          <p:nvPr/>
        </p:nvSpPr>
        <p:spPr>
          <a:xfrm>
            <a:off x="649511"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12th</a:t>
            </a:r>
            <a:endParaRPr/>
          </a:p>
        </p:txBody>
      </p:sp>
      <p:sp>
        <p:nvSpPr>
          <p:cNvPr id="416" name="Google Shape;416;p21"/>
          <p:cNvSpPr/>
          <p:nvPr/>
        </p:nvSpPr>
        <p:spPr>
          <a:xfrm>
            <a:off x="1030025"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1</a:t>
            </a:r>
            <a:endParaRPr>
              <a:solidFill>
                <a:srgbClr val="FF6E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420"/>
        <p:cNvGrpSpPr/>
        <p:nvPr/>
      </p:nvGrpSpPr>
      <p:grpSpPr>
        <a:xfrm>
          <a:off x="0" y="0"/>
          <a:ext cx="0" cy="0"/>
          <a:chOff x="0" y="0"/>
          <a:chExt cx="0" cy="0"/>
        </a:xfrm>
      </p:grpSpPr>
      <p:sp>
        <p:nvSpPr>
          <p:cNvPr id="421" name="Google Shape;421;p22"/>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Clr>
                <a:schemeClr val="dk1"/>
              </a:buClr>
              <a:buSzPts val="1100"/>
              <a:buFont typeface="Arial"/>
              <a:buNone/>
            </a:pPr>
            <a:r>
              <a:rPr lang="en-GB">
                <a:solidFill>
                  <a:srgbClr val="0000FF"/>
                </a:solidFill>
              </a:rPr>
              <a:t>Reading Activity</a:t>
            </a:r>
            <a:endParaRPr/>
          </a:p>
        </p:txBody>
      </p:sp>
      <p:sp>
        <p:nvSpPr>
          <p:cNvPr id="422" name="Google Shape;422;p22"/>
          <p:cNvSpPr txBox="1">
            <a:spLocks noGrp="1"/>
          </p:cNvSpPr>
          <p:nvPr>
            <p:ph type="body" idx="1"/>
          </p:nvPr>
        </p:nvSpPr>
        <p:spPr>
          <a:xfrm>
            <a:off x="6998800" y="385950"/>
            <a:ext cx="3638100" cy="6054300"/>
          </a:xfrm>
          <a:prstGeom prst="rect">
            <a:avLst/>
          </a:prstGeom>
          <a:ln w="19050" cap="flat" cmpd="sng">
            <a:solidFill>
              <a:srgbClr val="000000"/>
            </a:solidFill>
            <a:prstDash val="dash"/>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lnSpc>
                <a:spcPct val="100000"/>
              </a:lnSpc>
              <a:spcBef>
                <a:spcPts val="2100"/>
              </a:spcBef>
              <a:spcAft>
                <a:spcPts val="0"/>
              </a:spcAft>
              <a:buNone/>
            </a:pPr>
            <a:r>
              <a:rPr lang="en-GB" sz="2400">
                <a:solidFill>
                  <a:schemeClr val="dk1"/>
                </a:solidFill>
                <a:latin typeface="Arial"/>
                <a:ea typeface="Arial"/>
                <a:cs typeface="Arial"/>
                <a:sym typeface="Arial"/>
              </a:rPr>
              <a:t>Read the example of a </a:t>
            </a: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GB" sz="2400">
                <a:solidFill>
                  <a:schemeClr val="dk1"/>
                </a:solidFill>
                <a:latin typeface="Arial"/>
                <a:ea typeface="Arial"/>
                <a:cs typeface="Arial"/>
                <a:sym typeface="Arial"/>
              </a:rPr>
              <a:t>“</a:t>
            </a:r>
            <a:r>
              <a:rPr lang="en-GB" sz="2400">
                <a:solidFill>
                  <a:srgbClr val="4A86E8"/>
                </a:solidFill>
                <a:latin typeface="Arial"/>
                <a:ea typeface="Arial"/>
                <a:cs typeface="Arial"/>
                <a:sym typeface="Arial"/>
              </a:rPr>
              <a:t>I am From Poem</a:t>
            </a:r>
            <a:r>
              <a:rPr lang="en-GB" sz="2400">
                <a:solidFill>
                  <a:schemeClr val="dk1"/>
                </a:solidFill>
                <a:latin typeface="Arial"/>
                <a:ea typeface="Arial"/>
                <a:cs typeface="Arial"/>
                <a:sym typeface="Arial"/>
              </a:rPr>
              <a:t>” </a:t>
            </a: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110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GB" sz="2400">
                <a:solidFill>
                  <a:schemeClr val="dk1"/>
                </a:solidFill>
                <a:latin typeface="Arial"/>
                <a:ea typeface="Arial"/>
                <a:cs typeface="Arial"/>
                <a:sym typeface="Arial"/>
              </a:rPr>
              <a:t>Click </a:t>
            </a:r>
            <a:r>
              <a:rPr lang="en-GB" sz="2400" u="sng">
                <a:solidFill>
                  <a:schemeClr val="folHlink"/>
                </a:solidFill>
                <a:latin typeface="Arial"/>
                <a:ea typeface="Arial"/>
                <a:cs typeface="Arial"/>
                <a:sym typeface="Arial"/>
                <a:hlinkClick r:id="rId3"/>
              </a:rPr>
              <a:t>here</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GB" sz="2400">
                <a:solidFill>
                  <a:schemeClr val="dk1"/>
                </a:solidFill>
                <a:latin typeface="Arial"/>
                <a:ea typeface="Arial"/>
                <a:cs typeface="Arial"/>
                <a:sym typeface="Arial"/>
              </a:rPr>
              <a:t> </a:t>
            </a: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GB" sz="2400">
                <a:solidFill>
                  <a:schemeClr val="dk1"/>
                </a:solidFill>
                <a:latin typeface="Arial"/>
                <a:ea typeface="Arial"/>
                <a:cs typeface="Arial"/>
                <a:sym typeface="Arial"/>
              </a:rPr>
              <a:t>I am from examples</a:t>
            </a:r>
            <a:endParaRPr/>
          </a:p>
        </p:txBody>
      </p:sp>
      <p:sp>
        <p:nvSpPr>
          <p:cNvPr id="423" name="Google Shape;423;p22"/>
          <p:cNvSpPr txBox="1"/>
          <p:nvPr/>
        </p:nvSpPr>
        <p:spPr>
          <a:xfrm>
            <a:off x="-6"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424" name="Google Shape;424;p22"/>
          <p:cNvSpPr/>
          <p:nvPr/>
        </p:nvSpPr>
        <p:spPr>
          <a:xfrm>
            <a:off x="5456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May13th</a:t>
            </a:r>
            <a:endParaRPr/>
          </a:p>
        </p:txBody>
      </p:sp>
      <p:sp>
        <p:nvSpPr>
          <p:cNvPr id="425" name="Google Shape;425;p22"/>
          <p:cNvSpPr/>
          <p:nvPr/>
        </p:nvSpPr>
        <p:spPr>
          <a:xfrm>
            <a:off x="9261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C14BAA"/>
                </a:solidFill>
                <a:latin typeface="Century Gothic"/>
                <a:ea typeface="Century Gothic"/>
                <a:cs typeface="Century Gothic"/>
                <a:sym typeface="Century Gothic"/>
              </a:rPr>
              <a:t>1</a:t>
            </a:r>
            <a:endParaRPr>
              <a:solidFill>
                <a:srgbClr val="C14BAA"/>
              </a:solidFill>
            </a:endParaRPr>
          </a:p>
        </p:txBody>
      </p:sp>
      <p:pic>
        <p:nvPicPr>
          <p:cNvPr id="426" name="Google Shape;426;p22">
            <a:hlinkClick r:id="rId4"/>
          </p:cNvPr>
          <p:cNvPicPr preferRelativeResize="0"/>
          <p:nvPr/>
        </p:nvPicPr>
        <p:blipFill>
          <a:blip r:embed="rId5">
            <a:alphaModFix/>
          </a:blip>
          <a:stretch>
            <a:fillRect/>
          </a:stretch>
        </p:blipFill>
        <p:spPr>
          <a:xfrm>
            <a:off x="7371775" y="4304751"/>
            <a:ext cx="2266750" cy="1930950"/>
          </a:xfrm>
          <a:prstGeom prst="rect">
            <a:avLst/>
          </a:prstGeom>
          <a:noFill/>
          <a:ln>
            <a:noFill/>
          </a:ln>
        </p:spPr>
      </p:pic>
      <p:pic>
        <p:nvPicPr>
          <p:cNvPr id="427" name="Google Shape;427;p22" descr="watch this video - Real Results - Fitness &amp; Performance"/>
          <p:cNvPicPr preferRelativeResize="0"/>
          <p:nvPr/>
        </p:nvPicPr>
        <p:blipFill>
          <a:blip r:embed="rId6">
            <a:alphaModFix/>
          </a:blip>
          <a:stretch>
            <a:fillRect/>
          </a:stretch>
        </p:blipFill>
        <p:spPr>
          <a:xfrm>
            <a:off x="7173300" y="3066000"/>
            <a:ext cx="2663700" cy="1238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431"/>
        <p:cNvGrpSpPr/>
        <p:nvPr/>
      </p:nvGrpSpPr>
      <p:grpSpPr>
        <a:xfrm>
          <a:off x="0" y="0"/>
          <a:ext cx="0" cy="0"/>
          <a:chOff x="0" y="0"/>
          <a:chExt cx="0" cy="0"/>
        </a:xfrm>
      </p:grpSpPr>
      <p:sp>
        <p:nvSpPr>
          <p:cNvPr id="432" name="Google Shape;432;p23"/>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endParaRPr>
              <a:solidFill>
                <a:srgbClr val="00FF00"/>
              </a:solidFill>
            </a:endParaRPr>
          </a:p>
          <a:p>
            <a:pPr marL="0" lvl="0" indent="0" algn="l" rtl="0">
              <a:spcBef>
                <a:spcPts val="0"/>
              </a:spcBef>
              <a:spcAft>
                <a:spcPts val="0"/>
              </a:spcAft>
              <a:buClr>
                <a:schemeClr val="dk1"/>
              </a:buClr>
              <a:buSzPts val="1100"/>
              <a:buFont typeface="Arial"/>
              <a:buNone/>
            </a:pPr>
            <a:r>
              <a:rPr lang="en-GB">
                <a:solidFill>
                  <a:srgbClr val="00FF00"/>
                </a:solidFill>
              </a:rPr>
              <a:t>Writing</a:t>
            </a:r>
            <a:endParaRPr>
              <a:solidFill>
                <a:srgbClr val="00FF00"/>
              </a:solidFill>
            </a:endParaRPr>
          </a:p>
          <a:p>
            <a:pPr marL="0" lvl="0" indent="0" algn="l" rtl="0">
              <a:spcBef>
                <a:spcPts val="0"/>
              </a:spcBef>
              <a:spcAft>
                <a:spcPts val="0"/>
              </a:spcAft>
              <a:buClr>
                <a:schemeClr val="dk1"/>
              </a:buClr>
              <a:buSzPts val="1100"/>
              <a:buFont typeface="Arial"/>
              <a:buNone/>
            </a:pPr>
            <a:r>
              <a:rPr lang="en-GB">
                <a:solidFill>
                  <a:srgbClr val="00FF00"/>
                </a:solidFill>
              </a:rPr>
              <a:t>Activity</a:t>
            </a:r>
            <a:endParaRPr/>
          </a:p>
        </p:txBody>
      </p:sp>
      <p:sp>
        <p:nvSpPr>
          <p:cNvPr id="433" name="Google Shape;433;p23"/>
          <p:cNvSpPr txBox="1">
            <a:spLocks noGrp="1"/>
          </p:cNvSpPr>
          <p:nvPr>
            <p:ph type="body" idx="1"/>
          </p:nvPr>
        </p:nvSpPr>
        <p:spPr>
          <a:xfrm>
            <a:off x="6998800" y="706425"/>
            <a:ext cx="3638100" cy="5682900"/>
          </a:xfrm>
          <a:prstGeom prst="rect">
            <a:avLst/>
          </a:prstGeom>
          <a:ln w="28575" cap="flat" cmpd="sng">
            <a:solidFill>
              <a:srgbClr val="000000"/>
            </a:solidFill>
            <a:prstDash val="dashDot"/>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lnSpc>
                <a:spcPct val="100000"/>
              </a:lnSpc>
              <a:spcBef>
                <a:spcPts val="2100"/>
              </a:spcBef>
              <a:spcAft>
                <a:spcPts val="0"/>
              </a:spcAft>
              <a:buClr>
                <a:schemeClr val="dk1"/>
              </a:buClr>
              <a:buSzPts val="1100"/>
              <a:buFont typeface="Arial"/>
              <a:buNone/>
            </a:pPr>
            <a:r>
              <a:rPr lang="en-GB" sz="2400">
                <a:solidFill>
                  <a:schemeClr val="dk1"/>
                </a:solidFill>
                <a:latin typeface="Arial"/>
                <a:ea typeface="Arial"/>
                <a:cs typeface="Arial"/>
                <a:sym typeface="Arial"/>
              </a:rPr>
              <a:t>Make a copy and complete the “</a:t>
            </a:r>
            <a:r>
              <a:rPr lang="en-GB" sz="2400" i="1">
                <a:solidFill>
                  <a:schemeClr val="dk1"/>
                </a:solidFill>
                <a:latin typeface="Arial"/>
                <a:ea typeface="Arial"/>
                <a:cs typeface="Arial"/>
                <a:sym typeface="Arial"/>
              </a:rPr>
              <a:t>I am from graphic organizer</a:t>
            </a:r>
            <a:r>
              <a:rPr lang="en-GB" sz="2400">
                <a:solidFill>
                  <a:schemeClr val="dk1"/>
                </a:solidFill>
                <a:latin typeface="Arial"/>
                <a:ea typeface="Arial"/>
                <a:cs typeface="Arial"/>
                <a:sym typeface="Arial"/>
              </a:rPr>
              <a:t>”:</a:t>
            </a: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r>
              <a:rPr lang="en-GB" sz="2400">
                <a:solidFill>
                  <a:schemeClr val="dk1"/>
                </a:solidFill>
                <a:latin typeface="Arial"/>
                <a:ea typeface="Arial"/>
                <a:cs typeface="Arial"/>
                <a:sym typeface="Arial"/>
              </a:rPr>
              <a:t> Click </a:t>
            </a:r>
            <a:r>
              <a:rPr lang="en-GB" sz="2400" u="sng">
                <a:solidFill>
                  <a:schemeClr val="folHlink"/>
                </a:solidFill>
                <a:latin typeface="Arial"/>
                <a:ea typeface="Arial"/>
                <a:cs typeface="Arial"/>
                <a:sym typeface="Arial"/>
                <a:hlinkClick r:id="rId3"/>
              </a:rPr>
              <a:t>Here</a:t>
            </a: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None/>
            </a:pPr>
            <a:endParaRPr sz="240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GB" sz="2400">
                <a:solidFill>
                  <a:schemeClr val="dk1"/>
                </a:solidFill>
                <a:latin typeface="Arial"/>
                <a:ea typeface="Arial"/>
                <a:cs typeface="Arial"/>
                <a:sym typeface="Arial"/>
              </a:rPr>
              <a:t>Tomorrow you will use the graphic organizer to write a final draft.</a:t>
            </a:r>
            <a:endParaRPr sz="2400">
              <a:solidFill>
                <a:schemeClr val="dk1"/>
              </a:solidFill>
              <a:latin typeface="Arial"/>
              <a:ea typeface="Arial"/>
              <a:cs typeface="Arial"/>
              <a:sym typeface="Arial"/>
            </a:endParaRPr>
          </a:p>
          <a:p>
            <a:pPr marL="0" lvl="0" indent="0" algn="l" rtl="0">
              <a:spcBef>
                <a:spcPts val="0"/>
              </a:spcBef>
              <a:spcAft>
                <a:spcPts val="2100"/>
              </a:spcAft>
              <a:buNone/>
            </a:pPr>
            <a:endParaRPr/>
          </a:p>
        </p:txBody>
      </p:sp>
      <p:sp>
        <p:nvSpPr>
          <p:cNvPr id="434" name="Google Shape;434;p23"/>
          <p:cNvSpPr txBox="1"/>
          <p:nvPr/>
        </p:nvSpPr>
        <p:spPr>
          <a:xfrm>
            <a:off x="-6"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435" name="Google Shape;435;p23"/>
          <p:cNvSpPr/>
          <p:nvPr/>
        </p:nvSpPr>
        <p:spPr>
          <a:xfrm>
            <a:off x="5456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13th</a:t>
            </a:r>
            <a:endParaRPr/>
          </a:p>
        </p:txBody>
      </p:sp>
      <p:sp>
        <p:nvSpPr>
          <p:cNvPr id="436" name="Google Shape;436;p23"/>
          <p:cNvSpPr/>
          <p:nvPr/>
        </p:nvSpPr>
        <p:spPr>
          <a:xfrm>
            <a:off x="9261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C14BAA"/>
                </a:solidFill>
                <a:latin typeface="Century Gothic"/>
                <a:ea typeface="Century Gothic"/>
                <a:cs typeface="Century Gothic"/>
                <a:sym typeface="Century Gothic"/>
              </a:rPr>
              <a:t>1</a:t>
            </a:r>
            <a:endParaRPr>
              <a:solidFill>
                <a:srgbClr val="C14BAA"/>
              </a:solidFill>
            </a:endParaRPr>
          </a:p>
        </p:txBody>
      </p:sp>
      <p:pic>
        <p:nvPicPr>
          <p:cNvPr id="437" name="Google Shape;437;p23" descr="Door Stop Sign I Wandering Devices I Alzstore"/>
          <p:cNvPicPr preferRelativeResize="0"/>
          <p:nvPr/>
        </p:nvPicPr>
        <p:blipFill>
          <a:blip r:embed="rId4">
            <a:alphaModFix/>
          </a:blip>
          <a:stretch>
            <a:fillRect/>
          </a:stretch>
        </p:blipFill>
        <p:spPr>
          <a:xfrm>
            <a:off x="7947775" y="3676100"/>
            <a:ext cx="1480825" cy="1480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441"/>
        <p:cNvGrpSpPr/>
        <p:nvPr/>
      </p:nvGrpSpPr>
      <p:grpSpPr>
        <a:xfrm>
          <a:off x="0" y="0"/>
          <a:ext cx="0" cy="0"/>
          <a:chOff x="0" y="0"/>
          <a:chExt cx="0" cy="0"/>
        </a:xfrm>
      </p:grpSpPr>
      <p:sp>
        <p:nvSpPr>
          <p:cNvPr id="442" name="Google Shape;442;p24"/>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endParaRPr>
              <a:solidFill>
                <a:srgbClr val="0000FF"/>
              </a:solidFill>
            </a:endParaRPr>
          </a:p>
          <a:p>
            <a:pPr marL="0" lvl="0" indent="0" algn="l" rtl="0">
              <a:spcBef>
                <a:spcPts val="0"/>
              </a:spcBef>
              <a:spcAft>
                <a:spcPts val="0"/>
              </a:spcAft>
              <a:buClr>
                <a:schemeClr val="dk1"/>
              </a:buClr>
              <a:buSzPts val="1100"/>
              <a:buFont typeface="Arial"/>
              <a:buNone/>
            </a:pPr>
            <a:r>
              <a:rPr lang="en-GB">
                <a:solidFill>
                  <a:srgbClr val="0000FF"/>
                </a:solidFill>
              </a:rPr>
              <a:t>Reading Activity</a:t>
            </a:r>
            <a:endParaRPr/>
          </a:p>
        </p:txBody>
      </p:sp>
      <p:sp>
        <p:nvSpPr>
          <p:cNvPr id="443" name="Google Shape;443;p24"/>
          <p:cNvSpPr txBox="1">
            <a:spLocks noGrp="1"/>
          </p:cNvSpPr>
          <p:nvPr>
            <p:ph type="body" idx="1"/>
          </p:nvPr>
        </p:nvSpPr>
        <p:spPr>
          <a:xfrm>
            <a:off x="6998800" y="599600"/>
            <a:ext cx="3918600" cy="4123200"/>
          </a:xfrm>
          <a:prstGeom prst="rect">
            <a:avLst/>
          </a:prstGeom>
          <a:ln w="28575" cap="flat" cmpd="sng">
            <a:solidFill>
              <a:srgbClr val="000000"/>
            </a:solidFill>
            <a:prstDash val="dashDot"/>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a:t>Instructions:</a:t>
            </a:r>
            <a:endParaRPr/>
          </a:p>
          <a:p>
            <a:pPr marL="0" lvl="0" indent="0" algn="l" rtl="0">
              <a:spcBef>
                <a:spcPts val="2100"/>
              </a:spcBef>
              <a:spcAft>
                <a:spcPts val="0"/>
              </a:spcAft>
              <a:buNone/>
            </a:pPr>
            <a:r>
              <a:rPr lang="en-GB" sz="1800">
                <a:latin typeface="Arial"/>
                <a:ea typeface="Arial"/>
                <a:cs typeface="Arial"/>
                <a:sym typeface="Arial"/>
              </a:rPr>
              <a:t>Read the poem “</a:t>
            </a:r>
            <a:r>
              <a:rPr lang="en-GB" sz="1800">
                <a:solidFill>
                  <a:srgbClr val="4A86E8"/>
                </a:solidFill>
                <a:latin typeface="Arial"/>
                <a:ea typeface="Arial"/>
                <a:cs typeface="Arial"/>
                <a:sym typeface="Arial"/>
              </a:rPr>
              <a:t>My secret Place</a:t>
            </a:r>
            <a:r>
              <a:rPr lang="en-GB" sz="1800">
                <a:solidFill>
                  <a:srgbClr val="595959"/>
                </a:solidFill>
                <a:latin typeface="Arial"/>
                <a:ea typeface="Arial"/>
                <a:cs typeface="Arial"/>
                <a:sym typeface="Arial"/>
              </a:rPr>
              <a:t>.” </a:t>
            </a:r>
            <a:r>
              <a:rPr lang="en-GB" sz="1800">
                <a:latin typeface="Arial"/>
                <a:ea typeface="Arial"/>
                <a:cs typeface="Arial"/>
                <a:sym typeface="Arial"/>
              </a:rPr>
              <a:t>The article is in the Google Reading  Classroom.</a:t>
            </a:r>
            <a:r>
              <a:rPr lang="en-GB" sz="1800">
                <a:solidFill>
                  <a:srgbClr val="595959"/>
                </a:solidFill>
                <a:latin typeface="Arial"/>
                <a:ea typeface="Arial"/>
                <a:cs typeface="Arial"/>
                <a:sym typeface="Arial"/>
              </a:rPr>
              <a:t> </a:t>
            </a:r>
            <a:endParaRPr sz="1800">
              <a:solidFill>
                <a:srgbClr val="595959"/>
              </a:solidFill>
              <a:latin typeface="Arial"/>
              <a:ea typeface="Arial"/>
              <a:cs typeface="Arial"/>
              <a:sym typeface="Arial"/>
            </a:endParaRPr>
          </a:p>
          <a:p>
            <a:pPr marL="0" lvl="0" indent="0" algn="l" rtl="0">
              <a:spcBef>
                <a:spcPts val="1600"/>
              </a:spcBef>
              <a:spcAft>
                <a:spcPts val="0"/>
              </a:spcAft>
              <a:buNone/>
            </a:pPr>
            <a:r>
              <a:rPr lang="en-GB" sz="1800" b="1">
                <a:latin typeface="Arial"/>
                <a:ea typeface="Arial"/>
                <a:cs typeface="Arial"/>
                <a:sym typeface="Arial"/>
              </a:rPr>
              <a:t>Or</a:t>
            </a:r>
            <a:r>
              <a:rPr lang="en-GB" sz="1800">
                <a:solidFill>
                  <a:srgbClr val="595959"/>
                </a:solidFill>
                <a:latin typeface="Arial"/>
                <a:ea typeface="Arial"/>
                <a:cs typeface="Arial"/>
                <a:sym typeface="Arial"/>
              </a:rPr>
              <a:t> </a:t>
            </a:r>
            <a:r>
              <a:rPr lang="en-GB" sz="1800" u="sng">
                <a:solidFill>
                  <a:schemeClr val="folHlink"/>
                </a:solidFill>
                <a:latin typeface="Arial"/>
                <a:ea typeface="Arial"/>
                <a:cs typeface="Arial"/>
                <a:sym typeface="Arial"/>
                <a:hlinkClick r:id="rId3"/>
              </a:rPr>
              <a:t>Click Here.</a:t>
            </a: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r>
              <a:rPr lang="en-GB" sz="1800">
                <a:latin typeface="Arial"/>
                <a:ea typeface="Arial"/>
                <a:cs typeface="Arial"/>
                <a:sym typeface="Arial"/>
              </a:rPr>
              <a:t>Then answer the questions at the end of the poem on the next slide.</a:t>
            </a:r>
            <a:endParaRPr sz="1800">
              <a:latin typeface="Arial"/>
              <a:ea typeface="Arial"/>
              <a:cs typeface="Arial"/>
              <a:sym typeface="Arial"/>
            </a:endParaRPr>
          </a:p>
          <a:p>
            <a:pPr marL="0" lvl="0" indent="0" algn="l" rtl="0">
              <a:spcBef>
                <a:spcPts val="1600"/>
              </a:spcBef>
              <a:spcAft>
                <a:spcPts val="0"/>
              </a:spcAft>
              <a:buClr>
                <a:schemeClr val="dk1"/>
              </a:buClr>
              <a:buSzPts val="1100"/>
              <a:buFont typeface="Arial"/>
              <a:buNone/>
            </a:pPr>
            <a:endParaRPr sz="1800">
              <a:solidFill>
                <a:srgbClr val="595959"/>
              </a:solidFill>
              <a:latin typeface="Arial"/>
              <a:ea typeface="Arial"/>
              <a:cs typeface="Arial"/>
              <a:sym typeface="Arial"/>
            </a:endParaRPr>
          </a:p>
          <a:p>
            <a:pPr marL="0" lvl="0" indent="0" algn="l" rtl="0">
              <a:spcBef>
                <a:spcPts val="1600"/>
              </a:spcBef>
              <a:spcAft>
                <a:spcPts val="2100"/>
              </a:spcAft>
              <a:buNone/>
            </a:pPr>
            <a:endParaRPr/>
          </a:p>
        </p:txBody>
      </p:sp>
      <p:sp>
        <p:nvSpPr>
          <p:cNvPr id="444" name="Google Shape;444;p24"/>
          <p:cNvSpPr txBox="1"/>
          <p:nvPr/>
        </p:nvSpPr>
        <p:spPr>
          <a:xfrm>
            <a:off x="-6"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445" name="Google Shape;445;p24"/>
          <p:cNvSpPr/>
          <p:nvPr/>
        </p:nvSpPr>
        <p:spPr>
          <a:xfrm>
            <a:off x="5456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14th</a:t>
            </a:r>
            <a:endParaRPr/>
          </a:p>
        </p:txBody>
      </p:sp>
      <p:sp>
        <p:nvSpPr>
          <p:cNvPr id="446" name="Google Shape;446;p24"/>
          <p:cNvSpPr/>
          <p:nvPr/>
        </p:nvSpPr>
        <p:spPr>
          <a:xfrm>
            <a:off x="9261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1</a:t>
            </a:r>
            <a:endParaRPr>
              <a:solidFill>
                <a:srgbClr val="31538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450"/>
        <p:cNvGrpSpPr/>
        <p:nvPr/>
      </p:nvGrpSpPr>
      <p:grpSpPr>
        <a:xfrm>
          <a:off x="0" y="0"/>
          <a:ext cx="0" cy="0"/>
          <a:chOff x="0" y="0"/>
          <a:chExt cx="0" cy="0"/>
        </a:xfrm>
      </p:grpSpPr>
      <p:sp>
        <p:nvSpPr>
          <p:cNvPr id="451" name="Google Shape;451;p25"/>
          <p:cNvSpPr txBox="1"/>
          <p:nvPr/>
        </p:nvSpPr>
        <p:spPr>
          <a:xfrm>
            <a:off x="2029800" y="1155075"/>
            <a:ext cx="3909600" cy="50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Patrick Hand"/>
                <a:ea typeface="Patrick Hand"/>
                <a:cs typeface="Patrick Hand"/>
                <a:sym typeface="Patrick Hand"/>
              </a:rPr>
              <a:t>My Secret Place Answers:</a:t>
            </a:r>
            <a:endParaRPr sz="1800">
              <a:latin typeface="Patrick Hand"/>
              <a:ea typeface="Patrick Hand"/>
              <a:cs typeface="Patrick Hand"/>
              <a:sym typeface="Patrick Hand"/>
            </a:endParaRPr>
          </a:p>
          <a:p>
            <a:pPr marL="0" lvl="0" indent="0" algn="l" rtl="0">
              <a:spcBef>
                <a:spcPts val="0"/>
              </a:spcBef>
              <a:spcAft>
                <a:spcPts val="0"/>
              </a:spcAft>
              <a:buNone/>
            </a:pPr>
            <a:endParaRPr sz="1800">
              <a:latin typeface="Patrick Hand"/>
              <a:ea typeface="Patrick Hand"/>
              <a:cs typeface="Patrick Hand"/>
              <a:sym typeface="Patrick Hand"/>
            </a:endParaRPr>
          </a:p>
          <a:p>
            <a:pPr marL="0" lvl="0" indent="0" algn="l" rtl="0">
              <a:spcBef>
                <a:spcPts val="0"/>
              </a:spcBef>
              <a:spcAft>
                <a:spcPts val="0"/>
              </a:spcAft>
              <a:buNone/>
            </a:pPr>
            <a:endParaRPr sz="1800">
              <a:latin typeface="Patrick Hand"/>
              <a:ea typeface="Patrick Hand"/>
              <a:cs typeface="Patrick Hand"/>
              <a:sym typeface="Patrick Hand"/>
            </a:endParaRPr>
          </a:p>
        </p:txBody>
      </p:sp>
      <p:sp>
        <p:nvSpPr>
          <p:cNvPr id="452" name="Google Shape;452;p25"/>
          <p:cNvSpPr txBox="1"/>
          <p:nvPr/>
        </p:nvSpPr>
        <p:spPr>
          <a:xfrm>
            <a:off x="8759444" y="85355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453" name="Google Shape;453;p25"/>
          <p:cNvSpPr/>
          <p:nvPr/>
        </p:nvSpPr>
        <p:spPr>
          <a:xfrm>
            <a:off x="9305086" y="142295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May14th</a:t>
            </a:r>
            <a:endParaRPr/>
          </a:p>
        </p:txBody>
      </p:sp>
      <p:sp>
        <p:nvSpPr>
          <p:cNvPr id="454" name="Google Shape;454;p25"/>
          <p:cNvSpPr/>
          <p:nvPr/>
        </p:nvSpPr>
        <p:spPr>
          <a:xfrm>
            <a:off x="9685600" y="3418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1</a:t>
            </a:r>
            <a:endParaRPr>
              <a:solidFill>
                <a:srgbClr val="31538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458"/>
        <p:cNvGrpSpPr/>
        <p:nvPr/>
      </p:nvGrpSpPr>
      <p:grpSpPr>
        <a:xfrm>
          <a:off x="0" y="0"/>
          <a:ext cx="0" cy="0"/>
          <a:chOff x="0" y="0"/>
          <a:chExt cx="0" cy="0"/>
        </a:xfrm>
      </p:grpSpPr>
      <p:sp>
        <p:nvSpPr>
          <p:cNvPr id="459" name="Google Shape;459;p26"/>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GB">
                <a:solidFill>
                  <a:srgbClr val="00FF00"/>
                </a:solidFill>
              </a:rPr>
              <a:t>Writing</a:t>
            </a:r>
            <a:endParaRPr>
              <a:solidFill>
                <a:srgbClr val="00FF00"/>
              </a:solidFill>
            </a:endParaRPr>
          </a:p>
          <a:p>
            <a:pPr marL="0" lvl="0" indent="0" algn="l" rtl="0">
              <a:spcBef>
                <a:spcPts val="0"/>
              </a:spcBef>
              <a:spcAft>
                <a:spcPts val="0"/>
              </a:spcAft>
              <a:buClr>
                <a:schemeClr val="dk1"/>
              </a:buClr>
              <a:buSzPts val="1100"/>
              <a:buFont typeface="Arial"/>
              <a:buNone/>
            </a:pPr>
            <a:r>
              <a:rPr lang="en-GB">
                <a:solidFill>
                  <a:srgbClr val="00FF00"/>
                </a:solidFill>
              </a:rPr>
              <a:t>Activity</a:t>
            </a:r>
            <a:endParaRPr/>
          </a:p>
        </p:txBody>
      </p:sp>
      <p:sp>
        <p:nvSpPr>
          <p:cNvPr id="460" name="Google Shape;460;p26"/>
          <p:cNvSpPr txBox="1">
            <a:spLocks noGrp="1"/>
          </p:cNvSpPr>
          <p:nvPr>
            <p:ph type="body" idx="1"/>
          </p:nvPr>
        </p:nvSpPr>
        <p:spPr>
          <a:xfrm>
            <a:off x="6998800" y="511725"/>
            <a:ext cx="3638100" cy="58137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1800">
                <a:latin typeface="Arial"/>
                <a:ea typeface="Arial"/>
                <a:cs typeface="Arial"/>
                <a:sym typeface="Arial"/>
              </a:rPr>
              <a:t>Today you will write a “I AM FROM” poem.  Use what you wrote in the graphic organizer yesterday.  Each color will represent a stanza.  So start with, I am from (now write the things you put in the 3 purple sections.  Skip a line then write, I am from (now write the things you put in the 3 yellowish section. Continue these steps for each colored section.</a:t>
            </a:r>
            <a:endParaRPr sz="1800">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a:latin typeface="Arial"/>
                <a:ea typeface="Arial"/>
                <a:cs typeface="Arial"/>
                <a:sym typeface="Arial"/>
              </a:rPr>
              <a:t>Write final draft on the next slide</a:t>
            </a:r>
            <a:endParaRPr sz="1800">
              <a:latin typeface="Arial"/>
              <a:ea typeface="Arial"/>
              <a:cs typeface="Arial"/>
              <a:sym typeface="Arial"/>
            </a:endParaRPr>
          </a:p>
          <a:p>
            <a:pPr marL="0" lvl="0" indent="0" algn="l" rtl="0">
              <a:spcBef>
                <a:spcPts val="1600"/>
              </a:spcBef>
              <a:spcAft>
                <a:spcPts val="2100"/>
              </a:spcAft>
              <a:buNone/>
            </a:pPr>
            <a:endParaRPr/>
          </a:p>
        </p:txBody>
      </p:sp>
      <p:sp>
        <p:nvSpPr>
          <p:cNvPr id="461" name="Google Shape;461;p26"/>
          <p:cNvSpPr txBox="1"/>
          <p:nvPr/>
        </p:nvSpPr>
        <p:spPr>
          <a:xfrm>
            <a:off x="-6"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462" name="Google Shape;462;p26"/>
          <p:cNvSpPr/>
          <p:nvPr/>
        </p:nvSpPr>
        <p:spPr>
          <a:xfrm>
            <a:off x="5456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14th</a:t>
            </a:r>
            <a:endParaRPr/>
          </a:p>
        </p:txBody>
      </p:sp>
      <p:sp>
        <p:nvSpPr>
          <p:cNvPr id="463" name="Google Shape;463;p26"/>
          <p:cNvSpPr/>
          <p:nvPr/>
        </p:nvSpPr>
        <p:spPr>
          <a:xfrm>
            <a:off x="9261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1</a:t>
            </a:r>
            <a:endParaRPr>
              <a:solidFill>
                <a:srgbClr val="31538F"/>
              </a:solidFill>
            </a:endParaRPr>
          </a:p>
        </p:txBody>
      </p:sp>
      <p:pic>
        <p:nvPicPr>
          <p:cNvPr id="464" name="Google Shape;464;p26" descr="180513 – Now | Faith United Church"/>
          <p:cNvPicPr preferRelativeResize="0"/>
          <p:nvPr/>
        </p:nvPicPr>
        <p:blipFill>
          <a:blip r:embed="rId3">
            <a:alphaModFix/>
          </a:blip>
          <a:stretch>
            <a:fillRect/>
          </a:stretch>
        </p:blipFill>
        <p:spPr>
          <a:xfrm>
            <a:off x="7218450" y="5108925"/>
            <a:ext cx="1477075" cy="6677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468"/>
        <p:cNvGrpSpPr/>
        <p:nvPr/>
      </p:nvGrpSpPr>
      <p:grpSpPr>
        <a:xfrm>
          <a:off x="0" y="0"/>
          <a:ext cx="0" cy="0"/>
          <a:chOff x="0" y="0"/>
          <a:chExt cx="0" cy="0"/>
        </a:xfrm>
      </p:grpSpPr>
      <p:sp>
        <p:nvSpPr>
          <p:cNvPr id="469" name="Google Shape;469;p27"/>
          <p:cNvSpPr txBox="1">
            <a:spLocks noGrp="1"/>
          </p:cNvSpPr>
          <p:nvPr>
            <p:ph type="title"/>
          </p:nvPr>
        </p:nvSpPr>
        <p:spPr>
          <a:xfrm>
            <a:off x="819775" y="502650"/>
            <a:ext cx="4006200" cy="10584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a:t>I Am From...</a:t>
            </a:r>
            <a:endParaRPr>
              <a:solidFill>
                <a:srgbClr val="E06666"/>
              </a:solidFill>
            </a:endParaRPr>
          </a:p>
        </p:txBody>
      </p:sp>
      <p:sp>
        <p:nvSpPr>
          <p:cNvPr id="470" name="Google Shape;470;p27"/>
          <p:cNvSpPr txBox="1">
            <a:spLocks noGrp="1"/>
          </p:cNvSpPr>
          <p:nvPr>
            <p:ph type="body" idx="1"/>
          </p:nvPr>
        </p:nvSpPr>
        <p:spPr>
          <a:xfrm>
            <a:off x="619750" y="1561050"/>
            <a:ext cx="4291200" cy="48069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sz="2400"/>
              <a:t>Type here</a:t>
            </a:r>
            <a:endParaRPr sz="2400"/>
          </a:p>
        </p:txBody>
      </p:sp>
      <p:sp>
        <p:nvSpPr>
          <p:cNvPr id="471" name="Google Shape;471;p27"/>
          <p:cNvSpPr txBox="1">
            <a:spLocks noGrp="1"/>
          </p:cNvSpPr>
          <p:nvPr>
            <p:ph type="body" idx="2"/>
          </p:nvPr>
        </p:nvSpPr>
        <p:spPr>
          <a:xfrm>
            <a:off x="5973825" y="599600"/>
            <a:ext cx="4140600" cy="57684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sz="2400"/>
              <a:t>Continue here </a:t>
            </a:r>
            <a:endParaRPr sz="2400"/>
          </a:p>
        </p:txBody>
      </p:sp>
      <p:sp>
        <p:nvSpPr>
          <p:cNvPr id="472" name="Google Shape;472;p27"/>
          <p:cNvSpPr txBox="1"/>
          <p:nvPr/>
        </p:nvSpPr>
        <p:spPr>
          <a:xfrm>
            <a:off x="9738119" y="65295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473" name="Google Shape;473;p27"/>
          <p:cNvSpPr/>
          <p:nvPr/>
        </p:nvSpPr>
        <p:spPr>
          <a:xfrm>
            <a:off x="10283761" y="122235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May14th</a:t>
            </a:r>
            <a:endParaRPr/>
          </a:p>
        </p:txBody>
      </p:sp>
      <p:sp>
        <p:nvSpPr>
          <p:cNvPr id="474" name="Google Shape;474;p27"/>
          <p:cNvSpPr/>
          <p:nvPr/>
        </p:nvSpPr>
        <p:spPr>
          <a:xfrm>
            <a:off x="10664275" y="1412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1</a:t>
            </a:r>
            <a:endParaRPr>
              <a:solidFill>
                <a:srgbClr val="31538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478"/>
        <p:cNvGrpSpPr/>
        <p:nvPr/>
      </p:nvGrpSpPr>
      <p:grpSpPr>
        <a:xfrm>
          <a:off x="0" y="0"/>
          <a:ext cx="0" cy="0"/>
          <a:chOff x="0" y="0"/>
          <a:chExt cx="0" cy="0"/>
        </a:xfrm>
      </p:grpSpPr>
      <p:sp>
        <p:nvSpPr>
          <p:cNvPr id="479" name="Google Shape;479;p28"/>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endParaRPr>
              <a:solidFill>
                <a:srgbClr val="0000FF"/>
              </a:solidFill>
            </a:endParaRPr>
          </a:p>
          <a:p>
            <a:pPr marL="0" lvl="0" indent="0" algn="l" rtl="0">
              <a:spcBef>
                <a:spcPts val="0"/>
              </a:spcBef>
              <a:spcAft>
                <a:spcPts val="0"/>
              </a:spcAft>
              <a:buClr>
                <a:schemeClr val="dk1"/>
              </a:buClr>
              <a:buSzPts val="1100"/>
              <a:buFont typeface="Arial"/>
              <a:buNone/>
            </a:pPr>
            <a:r>
              <a:rPr lang="en-GB">
                <a:solidFill>
                  <a:srgbClr val="0000FF"/>
                </a:solidFill>
              </a:rPr>
              <a:t>Reading Activity</a:t>
            </a:r>
            <a:endParaRPr>
              <a:solidFill>
                <a:schemeClr val="dk1"/>
              </a:solidFill>
            </a:endParaRPr>
          </a:p>
          <a:p>
            <a:pPr marL="0" lvl="0" indent="0" algn="l" rtl="0">
              <a:spcBef>
                <a:spcPts val="0"/>
              </a:spcBef>
              <a:spcAft>
                <a:spcPts val="0"/>
              </a:spcAft>
              <a:buNone/>
            </a:pPr>
            <a:endParaRPr/>
          </a:p>
        </p:txBody>
      </p:sp>
      <p:sp>
        <p:nvSpPr>
          <p:cNvPr id="480" name="Google Shape;480;p28"/>
          <p:cNvSpPr txBox="1">
            <a:spLocks noGrp="1"/>
          </p:cNvSpPr>
          <p:nvPr>
            <p:ph type="body" idx="1"/>
          </p:nvPr>
        </p:nvSpPr>
        <p:spPr>
          <a:xfrm>
            <a:off x="6998800" y="492775"/>
            <a:ext cx="4025400" cy="6088800"/>
          </a:xfrm>
          <a:prstGeom prst="rect">
            <a:avLst/>
          </a:prstGeom>
          <a:ln w="9525" cap="flat" cmpd="sng">
            <a:solidFill>
              <a:srgbClr val="000000"/>
            </a:solidFill>
            <a:prstDash val="solid"/>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1800" b="1">
                <a:latin typeface="Arial"/>
                <a:ea typeface="Arial"/>
                <a:cs typeface="Arial"/>
                <a:sym typeface="Arial"/>
              </a:rPr>
              <a:t>Read the poem, </a:t>
            </a:r>
            <a:endParaRPr sz="1800" b="1">
              <a:latin typeface="Arial"/>
              <a:ea typeface="Arial"/>
              <a:cs typeface="Arial"/>
              <a:sym typeface="Arial"/>
            </a:endParaRPr>
          </a:p>
          <a:p>
            <a:pPr marL="0" lvl="0" indent="0" algn="l" rtl="0">
              <a:spcBef>
                <a:spcPts val="1600"/>
              </a:spcBef>
              <a:spcAft>
                <a:spcPts val="0"/>
              </a:spcAft>
              <a:buNone/>
            </a:pPr>
            <a:r>
              <a:rPr lang="en-GB" sz="1800" b="1">
                <a:latin typeface="Arial"/>
                <a:ea typeface="Arial"/>
                <a:cs typeface="Arial"/>
                <a:sym typeface="Arial"/>
              </a:rPr>
              <a:t>“</a:t>
            </a:r>
            <a:r>
              <a:rPr lang="en-GB" sz="1800" b="1">
                <a:solidFill>
                  <a:srgbClr val="0000FF"/>
                </a:solidFill>
                <a:latin typeface="Arial"/>
                <a:ea typeface="Arial"/>
                <a:cs typeface="Arial"/>
                <a:sym typeface="Arial"/>
              </a:rPr>
              <a:t>Living By The Sea</a:t>
            </a:r>
            <a:r>
              <a:rPr lang="en-GB" sz="1800" b="1">
                <a:latin typeface="Arial"/>
                <a:ea typeface="Arial"/>
                <a:cs typeface="Arial"/>
                <a:sym typeface="Arial"/>
              </a:rPr>
              <a:t>”. </a:t>
            </a:r>
            <a:endParaRPr sz="1800" b="1">
              <a:latin typeface="Arial"/>
              <a:ea typeface="Arial"/>
              <a:cs typeface="Arial"/>
              <a:sym typeface="Arial"/>
            </a:endParaRPr>
          </a:p>
          <a:p>
            <a:pPr marL="0" lvl="0" indent="0" algn="l" rtl="0">
              <a:spcBef>
                <a:spcPts val="1600"/>
              </a:spcBef>
              <a:spcAft>
                <a:spcPts val="0"/>
              </a:spcAft>
              <a:buNone/>
            </a:pPr>
            <a:r>
              <a:rPr lang="en-GB" sz="1800" b="1">
                <a:latin typeface="Arial"/>
                <a:ea typeface="Arial"/>
                <a:cs typeface="Arial"/>
                <a:sym typeface="Arial"/>
              </a:rPr>
              <a:t>It is located on the reading classroom. </a:t>
            </a:r>
            <a:endParaRPr sz="1800" b="1">
              <a:latin typeface="Arial"/>
              <a:ea typeface="Arial"/>
              <a:cs typeface="Arial"/>
              <a:sym typeface="Arial"/>
            </a:endParaRPr>
          </a:p>
          <a:p>
            <a:pPr marL="0" lvl="0" indent="0" algn="l" rtl="0">
              <a:spcBef>
                <a:spcPts val="1600"/>
              </a:spcBef>
              <a:spcAft>
                <a:spcPts val="0"/>
              </a:spcAft>
              <a:buNone/>
            </a:pPr>
            <a:r>
              <a:rPr lang="en-GB" sz="1800" b="1">
                <a:latin typeface="Arial"/>
                <a:ea typeface="Arial"/>
                <a:cs typeface="Arial"/>
                <a:sym typeface="Arial"/>
              </a:rPr>
              <a:t>Or click on the Edwin link. </a:t>
            </a:r>
            <a:endParaRPr sz="1800" b="1">
              <a:latin typeface="Arial"/>
              <a:ea typeface="Arial"/>
              <a:cs typeface="Arial"/>
              <a:sym typeface="Arial"/>
            </a:endParaRPr>
          </a:p>
          <a:p>
            <a:pPr marL="0" lvl="0" indent="0" algn="l" rtl="0">
              <a:spcBef>
                <a:spcPts val="1600"/>
              </a:spcBef>
              <a:spcAft>
                <a:spcPts val="0"/>
              </a:spcAft>
              <a:buNone/>
            </a:pPr>
            <a:endParaRPr sz="1800" b="1">
              <a:latin typeface="Arial"/>
              <a:ea typeface="Arial"/>
              <a:cs typeface="Arial"/>
              <a:sym typeface="Arial"/>
            </a:endParaRPr>
          </a:p>
          <a:p>
            <a:pPr marL="0" lvl="0" indent="0" algn="l" rtl="0">
              <a:spcBef>
                <a:spcPts val="1600"/>
              </a:spcBef>
              <a:spcAft>
                <a:spcPts val="0"/>
              </a:spcAft>
              <a:buNone/>
            </a:pPr>
            <a:endParaRPr sz="1800" b="1">
              <a:latin typeface="Arial"/>
              <a:ea typeface="Arial"/>
              <a:cs typeface="Arial"/>
              <a:sym typeface="Arial"/>
            </a:endParaRPr>
          </a:p>
          <a:p>
            <a:pPr marL="0" lvl="0" indent="0" algn="l" rtl="0">
              <a:spcBef>
                <a:spcPts val="1600"/>
              </a:spcBef>
              <a:spcAft>
                <a:spcPts val="0"/>
              </a:spcAft>
              <a:buNone/>
            </a:pPr>
            <a:endParaRPr sz="1800" b="1">
              <a:latin typeface="Arial"/>
              <a:ea typeface="Arial"/>
              <a:cs typeface="Arial"/>
              <a:sym typeface="Arial"/>
            </a:endParaRPr>
          </a:p>
          <a:p>
            <a:pPr marL="0" lvl="0" indent="0" algn="l" rtl="0">
              <a:spcBef>
                <a:spcPts val="1600"/>
              </a:spcBef>
              <a:spcAft>
                <a:spcPts val="0"/>
              </a:spcAft>
              <a:buNone/>
            </a:pPr>
            <a:endParaRPr sz="1100" b="1">
              <a:latin typeface="Arial"/>
              <a:ea typeface="Arial"/>
              <a:cs typeface="Arial"/>
              <a:sym typeface="Arial"/>
            </a:endParaRPr>
          </a:p>
          <a:p>
            <a:pPr marL="0" lvl="0" indent="0" algn="l" rtl="0">
              <a:spcBef>
                <a:spcPts val="1600"/>
              </a:spcBef>
              <a:spcAft>
                <a:spcPts val="0"/>
              </a:spcAft>
              <a:buNone/>
            </a:pPr>
            <a:r>
              <a:rPr lang="en-GB" sz="1800">
                <a:solidFill>
                  <a:srgbClr val="FF0000"/>
                </a:solidFill>
                <a:latin typeface="Arial"/>
                <a:ea typeface="Arial"/>
                <a:cs typeface="Arial"/>
                <a:sym typeface="Arial"/>
              </a:rPr>
              <a:t>As you read </a:t>
            </a:r>
            <a:r>
              <a:rPr lang="en-GB" sz="1800">
                <a:solidFill>
                  <a:srgbClr val="FF0000"/>
                </a:solidFill>
                <a:latin typeface="Permanent Marker"/>
                <a:ea typeface="Permanent Marker"/>
                <a:cs typeface="Permanent Marker"/>
                <a:sym typeface="Permanent Marker"/>
              </a:rPr>
              <a:t>think </a:t>
            </a:r>
            <a:r>
              <a:rPr lang="en-GB" sz="1800">
                <a:solidFill>
                  <a:srgbClr val="FF0000"/>
                </a:solidFill>
                <a:latin typeface="Arial"/>
                <a:ea typeface="Arial"/>
                <a:cs typeface="Arial"/>
                <a:sym typeface="Arial"/>
              </a:rPr>
              <a:t>about  how you would answer the questions you have read.</a:t>
            </a:r>
            <a:endParaRPr sz="1800">
              <a:solidFill>
                <a:srgbClr val="FF0000"/>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endParaRPr sz="1800" b="1">
              <a:latin typeface="Arial"/>
              <a:ea typeface="Arial"/>
              <a:cs typeface="Arial"/>
              <a:sym typeface="Arial"/>
            </a:endParaRPr>
          </a:p>
          <a:p>
            <a:pPr marL="0" lvl="0" indent="0" algn="l" rtl="0">
              <a:spcBef>
                <a:spcPts val="1600"/>
              </a:spcBef>
              <a:spcAft>
                <a:spcPts val="2100"/>
              </a:spcAft>
              <a:buNone/>
            </a:pPr>
            <a:endParaRPr/>
          </a:p>
        </p:txBody>
      </p:sp>
      <p:pic>
        <p:nvPicPr>
          <p:cNvPr id="481" name="Google Shape;481;p28">
            <a:hlinkClick r:id="rId3"/>
          </p:cNvPr>
          <p:cNvPicPr preferRelativeResize="0"/>
          <p:nvPr/>
        </p:nvPicPr>
        <p:blipFill>
          <a:blip r:embed="rId4">
            <a:alphaModFix/>
          </a:blip>
          <a:stretch>
            <a:fillRect/>
          </a:stretch>
        </p:blipFill>
        <p:spPr>
          <a:xfrm>
            <a:off x="7810650" y="3770822"/>
            <a:ext cx="1801150" cy="1534325"/>
          </a:xfrm>
          <a:prstGeom prst="rect">
            <a:avLst/>
          </a:prstGeom>
          <a:noFill/>
          <a:ln>
            <a:noFill/>
          </a:ln>
        </p:spPr>
      </p:pic>
      <p:sp>
        <p:nvSpPr>
          <p:cNvPr id="482" name="Google Shape;482;p28"/>
          <p:cNvSpPr txBox="1"/>
          <p:nvPr/>
        </p:nvSpPr>
        <p:spPr>
          <a:xfrm>
            <a:off x="167969" y="73305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483" name="Google Shape;483;p28"/>
          <p:cNvSpPr/>
          <p:nvPr/>
        </p:nvSpPr>
        <p:spPr>
          <a:xfrm>
            <a:off x="713611" y="130245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15th</a:t>
            </a:r>
            <a:endParaRPr/>
          </a:p>
        </p:txBody>
      </p:sp>
      <p:sp>
        <p:nvSpPr>
          <p:cNvPr id="484" name="Google Shape;484;p28"/>
          <p:cNvSpPr/>
          <p:nvPr/>
        </p:nvSpPr>
        <p:spPr>
          <a:xfrm>
            <a:off x="1094125" y="2213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1</a:t>
            </a:r>
            <a:endParaRPr>
              <a:solidFill>
                <a:srgbClr val="92D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488"/>
        <p:cNvGrpSpPr/>
        <p:nvPr/>
      </p:nvGrpSpPr>
      <p:grpSpPr>
        <a:xfrm>
          <a:off x="0" y="0"/>
          <a:ext cx="0" cy="0"/>
          <a:chOff x="0" y="0"/>
          <a:chExt cx="0" cy="0"/>
        </a:xfrm>
      </p:grpSpPr>
      <p:sp>
        <p:nvSpPr>
          <p:cNvPr id="489" name="Google Shape;489;p29"/>
          <p:cNvSpPr txBox="1">
            <a:spLocks noGrp="1"/>
          </p:cNvSpPr>
          <p:nvPr>
            <p:ph type="title"/>
          </p:nvPr>
        </p:nvSpPr>
        <p:spPr>
          <a:xfrm>
            <a:off x="1775275" y="1361900"/>
            <a:ext cx="36963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endParaRPr>
              <a:solidFill>
                <a:srgbClr val="00FF00"/>
              </a:solidFill>
            </a:endParaRPr>
          </a:p>
          <a:p>
            <a:pPr marL="0" lvl="0" indent="0" algn="l" rtl="0">
              <a:spcBef>
                <a:spcPts val="0"/>
              </a:spcBef>
              <a:spcAft>
                <a:spcPts val="0"/>
              </a:spcAft>
              <a:buClr>
                <a:schemeClr val="dk1"/>
              </a:buClr>
              <a:buSzPts val="1100"/>
              <a:buFont typeface="Arial"/>
              <a:buNone/>
            </a:pPr>
            <a:r>
              <a:rPr lang="en-GB">
                <a:solidFill>
                  <a:srgbClr val="00FF00"/>
                </a:solidFill>
              </a:rPr>
              <a:t>Writing</a:t>
            </a:r>
            <a:endParaRPr>
              <a:solidFill>
                <a:srgbClr val="00FF00"/>
              </a:solidFill>
            </a:endParaRPr>
          </a:p>
          <a:p>
            <a:pPr marL="0" lvl="0" indent="0" algn="l" rtl="0">
              <a:spcBef>
                <a:spcPts val="0"/>
              </a:spcBef>
              <a:spcAft>
                <a:spcPts val="0"/>
              </a:spcAft>
              <a:buClr>
                <a:schemeClr val="dk1"/>
              </a:buClr>
              <a:buSzPts val="1100"/>
              <a:buFont typeface="Arial"/>
              <a:buNone/>
            </a:pPr>
            <a:r>
              <a:rPr lang="en-GB">
                <a:solidFill>
                  <a:srgbClr val="00FF00"/>
                </a:solidFill>
              </a:rPr>
              <a:t>Activity</a:t>
            </a:r>
            <a:endParaRPr>
              <a:solidFill>
                <a:schemeClr val="dk1"/>
              </a:solidFill>
            </a:endParaRPr>
          </a:p>
          <a:p>
            <a:pPr marL="0" lvl="0" indent="0" algn="l" rtl="0">
              <a:spcBef>
                <a:spcPts val="0"/>
              </a:spcBef>
              <a:spcAft>
                <a:spcPts val="0"/>
              </a:spcAft>
              <a:buNone/>
            </a:pPr>
            <a:endParaRPr/>
          </a:p>
        </p:txBody>
      </p:sp>
      <p:sp>
        <p:nvSpPr>
          <p:cNvPr id="490" name="Google Shape;490;p29"/>
          <p:cNvSpPr txBox="1">
            <a:spLocks noGrp="1"/>
          </p:cNvSpPr>
          <p:nvPr>
            <p:ph type="body" idx="1"/>
          </p:nvPr>
        </p:nvSpPr>
        <p:spPr>
          <a:xfrm>
            <a:off x="6623175" y="556875"/>
            <a:ext cx="4379700" cy="58539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3000">
                <a:latin typeface="Arial"/>
                <a:ea typeface="Arial"/>
                <a:cs typeface="Arial"/>
                <a:sym typeface="Arial"/>
              </a:rPr>
              <a:t>Try this animal writing activity. </a:t>
            </a:r>
            <a:endParaRPr sz="30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3000" u="sng">
                <a:solidFill>
                  <a:srgbClr val="4A86E8"/>
                </a:solidFill>
                <a:latin typeface="Arial"/>
                <a:ea typeface="Arial"/>
                <a:cs typeface="Arial"/>
                <a:sym typeface="Arial"/>
                <a:hlinkClick r:id="rId3"/>
              </a:rPr>
              <a:t>Click here</a:t>
            </a:r>
            <a:endParaRPr sz="3000">
              <a:solidFill>
                <a:srgbClr val="4A86E8"/>
              </a:solidFill>
              <a:latin typeface="Arial"/>
              <a:ea typeface="Arial"/>
              <a:cs typeface="Arial"/>
              <a:sym typeface="Arial"/>
            </a:endParaRPr>
          </a:p>
          <a:p>
            <a:pPr marL="0" lvl="0" indent="0" algn="l" rtl="0">
              <a:spcBef>
                <a:spcPts val="1600"/>
              </a:spcBef>
              <a:spcAft>
                <a:spcPts val="0"/>
              </a:spcAft>
              <a:buNone/>
            </a:pPr>
            <a:endParaRPr sz="30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3000">
                <a:latin typeface="Arial"/>
                <a:ea typeface="Arial"/>
                <a:cs typeface="Arial"/>
                <a:sym typeface="Arial"/>
              </a:rPr>
              <a:t>        When you are done take a screenshot and paste it on the next slide.</a:t>
            </a:r>
            <a:endParaRPr sz="3000">
              <a:latin typeface="Arial"/>
              <a:ea typeface="Arial"/>
              <a:cs typeface="Arial"/>
              <a:sym typeface="Arial"/>
            </a:endParaRPr>
          </a:p>
          <a:p>
            <a:pPr marL="0" lvl="0" indent="0" algn="l" rtl="0">
              <a:spcBef>
                <a:spcPts val="1600"/>
              </a:spcBef>
              <a:spcAft>
                <a:spcPts val="2100"/>
              </a:spcAft>
              <a:buNone/>
            </a:pPr>
            <a:endParaRPr/>
          </a:p>
        </p:txBody>
      </p:sp>
      <p:sp>
        <p:nvSpPr>
          <p:cNvPr id="491" name="Google Shape;491;p29"/>
          <p:cNvSpPr txBox="1"/>
          <p:nvPr/>
        </p:nvSpPr>
        <p:spPr>
          <a:xfrm>
            <a:off x="-6" y="73305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492" name="Google Shape;492;p29"/>
          <p:cNvSpPr/>
          <p:nvPr/>
        </p:nvSpPr>
        <p:spPr>
          <a:xfrm>
            <a:off x="545636" y="130245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15th</a:t>
            </a:r>
            <a:endParaRPr/>
          </a:p>
        </p:txBody>
      </p:sp>
      <p:sp>
        <p:nvSpPr>
          <p:cNvPr id="493" name="Google Shape;493;p29"/>
          <p:cNvSpPr/>
          <p:nvPr/>
        </p:nvSpPr>
        <p:spPr>
          <a:xfrm>
            <a:off x="926150" y="2213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1</a:t>
            </a:r>
            <a:endParaRPr>
              <a:solidFill>
                <a:srgbClr val="92D050"/>
              </a:solidFill>
            </a:endParaRPr>
          </a:p>
        </p:txBody>
      </p:sp>
      <p:pic>
        <p:nvPicPr>
          <p:cNvPr id="494" name="Google Shape;494;p29" descr="What's Next After JavaScript Fundamentals - Better Programming ..."/>
          <p:cNvPicPr preferRelativeResize="0"/>
          <p:nvPr/>
        </p:nvPicPr>
        <p:blipFill>
          <a:blip r:embed="rId4">
            <a:alphaModFix/>
          </a:blip>
          <a:stretch>
            <a:fillRect/>
          </a:stretch>
        </p:blipFill>
        <p:spPr>
          <a:xfrm>
            <a:off x="6452900" y="3915100"/>
            <a:ext cx="1112411" cy="763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498"/>
        <p:cNvGrpSpPr/>
        <p:nvPr/>
      </p:nvGrpSpPr>
      <p:grpSpPr>
        <a:xfrm>
          <a:off x="0" y="0"/>
          <a:ext cx="0" cy="0"/>
          <a:chOff x="0" y="0"/>
          <a:chExt cx="0" cy="0"/>
        </a:xfrm>
      </p:grpSpPr>
      <p:sp>
        <p:nvSpPr>
          <p:cNvPr id="499" name="Google Shape;499;p30"/>
          <p:cNvSpPr txBox="1">
            <a:spLocks noGrp="1"/>
          </p:cNvSpPr>
          <p:nvPr>
            <p:ph type="title"/>
          </p:nvPr>
        </p:nvSpPr>
        <p:spPr>
          <a:xfrm>
            <a:off x="2328800" y="1060950"/>
            <a:ext cx="8396400" cy="713700"/>
          </a:xfrm>
          <a:prstGeom prst="rect">
            <a:avLst/>
          </a:prstGeom>
          <a:ln w="38100" cap="flat" cmpd="sng">
            <a:solidFill>
              <a:srgbClr val="000000"/>
            </a:solidFill>
            <a:prstDash val="lgDash"/>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r>
              <a:rPr lang="en-GB" sz="3600"/>
              <a:t>Animal Writing: Screenshot</a:t>
            </a:r>
            <a:endParaRPr sz="3600"/>
          </a:p>
        </p:txBody>
      </p:sp>
      <p:sp>
        <p:nvSpPr>
          <p:cNvPr id="500" name="Google Shape;500;p30"/>
          <p:cNvSpPr txBox="1"/>
          <p:nvPr/>
        </p:nvSpPr>
        <p:spPr>
          <a:xfrm>
            <a:off x="146594"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501" name="Google Shape;501;p30"/>
          <p:cNvSpPr/>
          <p:nvPr/>
        </p:nvSpPr>
        <p:spPr>
          <a:xfrm>
            <a:off x="6922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15th</a:t>
            </a:r>
            <a:endParaRPr/>
          </a:p>
        </p:txBody>
      </p:sp>
      <p:sp>
        <p:nvSpPr>
          <p:cNvPr id="502" name="Google Shape;502;p30"/>
          <p:cNvSpPr/>
          <p:nvPr/>
        </p:nvSpPr>
        <p:spPr>
          <a:xfrm>
            <a:off x="10727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1</a:t>
            </a:r>
            <a:endParaRPr>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3"/>
          <p:cNvSpPr txBox="1">
            <a:spLocks noGrp="1"/>
          </p:cNvSpPr>
          <p:nvPr>
            <p:ph type="body" idx="1"/>
          </p:nvPr>
        </p:nvSpPr>
        <p:spPr>
          <a:xfrm>
            <a:off x="5960875" y="1133725"/>
            <a:ext cx="3845700" cy="52557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a:solidFill>
                  <a:srgbClr val="FF0000"/>
                </a:solidFill>
              </a:rPr>
              <a:t>What is poetry?</a:t>
            </a:r>
            <a:r>
              <a:rPr lang="en-GB"/>
              <a:t>  </a:t>
            </a:r>
            <a:r>
              <a:rPr lang="en-GB" sz="1800" b="1">
                <a:solidFill>
                  <a:srgbClr val="222222"/>
                </a:solidFill>
                <a:highlight>
                  <a:srgbClr val="FFFFFF"/>
                </a:highlight>
                <a:latin typeface="Permanent Marker"/>
                <a:ea typeface="Permanent Marker"/>
                <a:cs typeface="Permanent Marker"/>
                <a:sym typeface="Permanent Marker"/>
              </a:rPr>
              <a:t>Poetry</a:t>
            </a:r>
            <a:r>
              <a:rPr lang="en-GB" sz="1800">
                <a:solidFill>
                  <a:srgbClr val="222222"/>
                </a:solidFill>
                <a:highlight>
                  <a:srgbClr val="FFFFFF"/>
                </a:highlight>
                <a:latin typeface="Permanent Marker"/>
                <a:ea typeface="Permanent Marker"/>
                <a:cs typeface="Permanent Marker"/>
                <a:sym typeface="Permanent Marker"/>
              </a:rPr>
              <a:t> </a:t>
            </a:r>
            <a:r>
              <a:rPr lang="en-GB" sz="1800">
                <a:solidFill>
                  <a:srgbClr val="222222"/>
                </a:solidFill>
                <a:highlight>
                  <a:srgbClr val="FFFFFF"/>
                </a:highlight>
                <a:latin typeface="Arial"/>
                <a:ea typeface="Arial"/>
                <a:cs typeface="Arial"/>
                <a:sym typeface="Arial"/>
              </a:rPr>
              <a:t>is a type of literature, or artistic writing, that attempts to stir a reader's imagination or emotions. The </a:t>
            </a:r>
            <a:r>
              <a:rPr lang="en-GB" sz="1800" b="1">
                <a:solidFill>
                  <a:srgbClr val="222222"/>
                </a:solidFill>
                <a:highlight>
                  <a:srgbClr val="FFFFFF"/>
                </a:highlight>
                <a:latin typeface="Arial"/>
                <a:ea typeface="Arial"/>
                <a:cs typeface="Arial"/>
                <a:sym typeface="Arial"/>
              </a:rPr>
              <a:t>poet</a:t>
            </a:r>
            <a:r>
              <a:rPr lang="en-GB" sz="1800">
                <a:solidFill>
                  <a:srgbClr val="222222"/>
                </a:solidFill>
                <a:highlight>
                  <a:srgbClr val="FFFFFF"/>
                </a:highlight>
                <a:latin typeface="Arial"/>
                <a:ea typeface="Arial"/>
                <a:cs typeface="Arial"/>
                <a:sym typeface="Arial"/>
              </a:rPr>
              <a:t> does this by carefully choosing and arranging language for its </a:t>
            </a:r>
            <a:r>
              <a:rPr lang="en-GB" sz="1800" b="1">
                <a:solidFill>
                  <a:srgbClr val="222222"/>
                </a:solidFill>
                <a:highlight>
                  <a:srgbClr val="FFFFFF"/>
                </a:highlight>
                <a:latin typeface="Arial"/>
                <a:ea typeface="Arial"/>
                <a:cs typeface="Arial"/>
                <a:sym typeface="Arial"/>
              </a:rPr>
              <a:t>meaning</a:t>
            </a:r>
            <a:r>
              <a:rPr lang="en-GB" sz="1800">
                <a:solidFill>
                  <a:srgbClr val="222222"/>
                </a:solidFill>
                <a:highlight>
                  <a:srgbClr val="FFFFFF"/>
                </a:highlight>
                <a:latin typeface="Arial"/>
                <a:ea typeface="Arial"/>
                <a:cs typeface="Arial"/>
                <a:sym typeface="Arial"/>
              </a:rPr>
              <a:t>, sound, and rhythm.</a:t>
            </a:r>
            <a:endParaRPr sz="1800"/>
          </a:p>
          <a:p>
            <a:pPr marL="0" lvl="0" indent="0" algn="l" rtl="0">
              <a:spcBef>
                <a:spcPts val="2100"/>
              </a:spcBef>
              <a:spcAft>
                <a:spcPts val="2100"/>
              </a:spcAft>
              <a:buNone/>
            </a:pPr>
            <a:r>
              <a:rPr lang="en-GB"/>
              <a:t>Check out this </a:t>
            </a:r>
            <a:r>
              <a:rPr lang="en-GB" sz="1800">
                <a:solidFill>
                  <a:srgbClr val="00FF00"/>
                </a:solidFill>
                <a:latin typeface="Permanent Marker"/>
                <a:ea typeface="Permanent Marker"/>
                <a:cs typeface="Permanent Marker"/>
                <a:sym typeface="Permanent Marker"/>
              </a:rPr>
              <a:t>Slam Poetry</a:t>
            </a:r>
            <a:r>
              <a:rPr lang="en-GB"/>
              <a:t>:</a:t>
            </a:r>
            <a:endParaRPr/>
          </a:p>
        </p:txBody>
      </p:sp>
      <p:sp>
        <p:nvSpPr>
          <p:cNvPr id="327" name="Google Shape;327;p13"/>
          <p:cNvSpPr txBox="1"/>
          <p:nvPr/>
        </p:nvSpPr>
        <p:spPr>
          <a:xfrm rot="-1007392">
            <a:off x="2172715" y="4227918"/>
            <a:ext cx="3251719" cy="104106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solidFill>
                <a:srgbClr val="00FF00"/>
              </a:solidFill>
              <a:latin typeface="Patrick Hand"/>
              <a:ea typeface="Patrick Hand"/>
              <a:cs typeface="Patrick Hand"/>
              <a:sym typeface="Patrick Hand"/>
            </a:endParaRPr>
          </a:p>
        </p:txBody>
      </p:sp>
      <p:pic>
        <p:nvPicPr>
          <p:cNvPr id="328" name="Google Shape;328;p13" descr="Poet Solli Raphael from Coffs Harbour in New South Wales delivers an encore performance at the Australian Poetry Slam national final to a full house at the Sydney Opera House, becoming the competition's youngest winner yet&#10; View the video at https://www.theguardian.com/books/video/2017/oct/17/solli-raphael-12-becomes-youngest-winner-of-australian-poetry-slam-video" title="Solli Raphael, 12, becomes youngest winner of Australian Poetry Slam">
            <a:hlinkClick r:id="rId3"/>
          </p:cNvPr>
          <p:cNvPicPr preferRelativeResize="0"/>
          <p:nvPr/>
        </p:nvPicPr>
        <p:blipFill>
          <a:blip r:embed="rId4">
            <a:alphaModFix/>
          </a:blip>
          <a:stretch>
            <a:fillRect/>
          </a:stretch>
        </p:blipFill>
        <p:spPr>
          <a:xfrm>
            <a:off x="6925225" y="4413813"/>
            <a:ext cx="2235362" cy="1676522"/>
          </a:xfrm>
          <a:prstGeom prst="rect">
            <a:avLst/>
          </a:prstGeom>
          <a:noFill/>
          <a:ln>
            <a:noFill/>
          </a:ln>
        </p:spPr>
      </p:pic>
      <p:sp>
        <p:nvSpPr>
          <p:cNvPr id="329" name="Google Shape;329;p13"/>
          <p:cNvSpPr txBox="1"/>
          <p:nvPr/>
        </p:nvSpPr>
        <p:spPr>
          <a:xfrm rot="-961663">
            <a:off x="1547943" y="944652"/>
            <a:ext cx="3412864" cy="498924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Permanent Marker"/>
                <a:ea typeface="Permanent Marker"/>
                <a:cs typeface="Permanent Marker"/>
                <a:sym typeface="Permanent Marker"/>
              </a:rPr>
              <a:t>How this works:</a:t>
            </a:r>
            <a:endParaRPr sz="2400">
              <a:latin typeface="Permanent Marker"/>
              <a:ea typeface="Permanent Marker"/>
              <a:cs typeface="Permanent Marker"/>
              <a:sym typeface="Permanent Marker"/>
            </a:endParaRPr>
          </a:p>
          <a:p>
            <a:pPr marL="0" lvl="0" indent="0" algn="l" rtl="0">
              <a:spcBef>
                <a:spcPts val="0"/>
              </a:spcBef>
              <a:spcAft>
                <a:spcPts val="0"/>
              </a:spcAft>
              <a:buNone/>
            </a:pPr>
            <a:endParaRPr sz="2400">
              <a:latin typeface="Permanent Marker"/>
              <a:ea typeface="Permanent Marker"/>
              <a:cs typeface="Permanent Marker"/>
              <a:sym typeface="Permanent Marker"/>
            </a:endParaRPr>
          </a:p>
          <a:p>
            <a:pPr marL="457200" lvl="0" indent="-381000" algn="l" rtl="0">
              <a:spcBef>
                <a:spcPts val="0"/>
              </a:spcBef>
              <a:spcAft>
                <a:spcPts val="0"/>
              </a:spcAft>
              <a:buSzPts val="2400"/>
              <a:buFont typeface="Patrick Hand"/>
              <a:buChar char="●"/>
            </a:pPr>
            <a:r>
              <a:rPr lang="en-GB" sz="2400">
                <a:latin typeface="Patrick Hand"/>
                <a:ea typeface="Patrick Hand"/>
                <a:cs typeface="Patrick Hand"/>
                <a:sym typeface="Patrick Hand"/>
              </a:rPr>
              <a:t>For the next 2 weeks you will be completing reading and writing activities that focus on poetry.  </a:t>
            </a:r>
            <a:endParaRPr sz="2400">
              <a:latin typeface="Patrick Hand"/>
              <a:ea typeface="Patrick Hand"/>
              <a:cs typeface="Patrick Hand"/>
              <a:sym typeface="Patrick Hand"/>
            </a:endParaRPr>
          </a:p>
          <a:p>
            <a:pPr marL="457200" lvl="0" indent="-381000" algn="l" rtl="0">
              <a:spcBef>
                <a:spcPts val="0"/>
              </a:spcBef>
              <a:spcAft>
                <a:spcPts val="0"/>
              </a:spcAft>
              <a:buSzPts val="2400"/>
              <a:buFont typeface="Patrick Hand"/>
              <a:buChar char="●"/>
            </a:pPr>
            <a:r>
              <a:rPr lang="en-GB" sz="2400">
                <a:latin typeface="Patrick Hand"/>
                <a:ea typeface="Patrick Hand"/>
                <a:cs typeface="Patrick Hand"/>
                <a:sym typeface="Patrick Hand"/>
              </a:rPr>
              <a:t>You do not need to make a copy of the slides because I shared with each of you your own copy.  Do all of your work on the slides provided.  </a:t>
            </a:r>
            <a:endParaRPr sz="2400">
              <a:latin typeface="Patrick Hand"/>
              <a:ea typeface="Patrick Hand"/>
              <a:cs typeface="Patrick Hand"/>
              <a:sym typeface="Patrick Ha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506"/>
        <p:cNvGrpSpPr/>
        <p:nvPr/>
      </p:nvGrpSpPr>
      <p:grpSpPr>
        <a:xfrm>
          <a:off x="0" y="0"/>
          <a:ext cx="0" cy="0"/>
          <a:chOff x="0" y="0"/>
          <a:chExt cx="0" cy="0"/>
        </a:xfrm>
      </p:grpSpPr>
      <p:sp>
        <p:nvSpPr>
          <p:cNvPr id="507" name="Google Shape;507;p31"/>
          <p:cNvSpPr txBox="1">
            <a:spLocks noGrp="1"/>
          </p:cNvSpPr>
          <p:nvPr>
            <p:ph type="body" idx="1"/>
          </p:nvPr>
        </p:nvSpPr>
        <p:spPr>
          <a:xfrm>
            <a:off x="6998800" y="492775"/>
            <a:ext cx="3638100" cy="55989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1600"/>
              </a:spcAft>
              <a:buClr>
                <a:schemeClr val="dk1"/>
              </a:buClr>
              <a:buSzPts val="1100"/>
              <a:buFont typeface="Arial"/>
              <a:buNone/>
            </a:pPr>
            <a:r>
              <a:rPr lang="en-GB" sz="2400">
                <a:latin typeface="Arial"/>
                <a:ea typeface="Arial"/>
                <a:cs typeface="Arial"/>
                <a:sym typeface="Arial"/>
              </a:rPr>
              <a:t>Search the internet or a book for a poem you like.  Now record yourself reading the poem. Introduce the author and the title before you start.  Click on the flipgrid link to record.</a:t>
            </a:r>
            <a:endParaRPr sz="2400"/>
          </a:p>
        </p:txBody>
      </p:sp>
      <p:sp>
        <p:nvSpPr>
          <p:cNvPr id="508" name="Google Shape;508;p31"/>
          <p:cNvSpPr txBox="1"/>
          <p:nvPr/>
        </p:nvSpPr>
        <p:spPr>
          <a:xfrm>
            <a:off x="146594" y="672172"/>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509" name="Google Shape;509;p31"/>
          <p:cNvSpPr/>
          <p:nvPr/>
        </p:nvSpPr>
        <p:spPr>
          <a:xfrm>
            <a:off x="692236" y="1197931"/>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18th</a:t>
            </a:r>
            <a:endParaRPr/>
          </a:p>
        </p:txBody>
      </p:sp>
      <p:sp>
        <p:nvSpPr>
          <p:cNvPr id="510" name="Google Shape;510;p31"/>
          <p:cNvSpPr/>
          <p:nvPr/>
        </p:nvSpPr>
        <p:spPr>
          <a:xfrm>
            <a:off x="1072750"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2</a:t>
            </a:r>
            <a:endParaRPr/>
          </a:p>
        </p:txBody>
      </p:sp>
      <p:sp>
        <p:nvSpPr>
          <p:cNvPr id="511" name="Google Shape;511;p31"/>
          <p:cNvSpPr txBox="1"/>
          <p:nvPr/>
        </p:nvSpPr>
        <p:spPr>
          <a:xfrm>
            <a:off x="2307325" y="231422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Reading Activity</a:t>
            </a:r>
            <a:endParaRPr/>
          </a:p>
        </p:txBody>
      </p:sp>
      <p:pic>
        <p:nvPicPr>
          <p:cNvPr id="512" name="Google Shape;512;p31" descr="Flipgrid | Empower Every Voice">
            <a:hlinkClick r:id="rId3"/>
          </p:cNvPr>
          <p:cNvPicPr preferRelativeResize="0"/>
          <p:nvPr/>
        </p:nvPicPr>
        <p:blipFill>
          <a:blip r:embed="rId4">
            <a:alphaModFix/>
          </a:blip>
          <a:stretch>
            <a:fillRect/>
          </a:stretch>
        </p:blipFill>
        <p:spPr>
          <a:xfrm>
            <a:off x="6998807" y="5314225"/>
            <a:ext cx="1381018" cy="8107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516"/>
        <p:cNvGrpSpPr/>
        <p:nvPr/>
      </p:nvGrpSpPr>
      <p:grpSpPr>
        <a:xfrm>
          <a:off x="0" y="0"/>
          <a:ext cx="0" cy="0"/>
          <a:chOff x="0" y="0"/>
          <a:chExt cx="0" cy="0"/>
        </a:xfrm>
      </p:grpSpPr>
      <p:sp>
        <p:nvSpPr>
          <p:cNvPr id="517" name="Google Shape;517;p32"/>
          <p:cNvSpPr txBox="1">
            <a:spLocks noGrp="1"/>
          </p:cNvSpPr>
          <p:nvPr>
            <p:ph type="body" idx="1"/>
          </p:nvPr>
        </p:nvSpPr>
        <p:spPr>
          <a:xfrm>
            <a:off x="6998800" y="791875"/>
            <a:ext cx="3897300" cy="55548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1800">
                <a:latin typeface="Arial"/>
                <a:ea typeface="Arial"/>
                <a:cs typeface="Arial"/>
                <a:sym typeface="Arial"/>
              </a:rPr>
              <a:t>Write a</a:t>
            </a:r>
            <a:r>
              <a:rPr lang="en-GB" sz="1800">
                <a:solidFill>
                  <a:srgbClr val="595959"/>
                </a:solidFill>
                <a:latin typeface="Arial"/>
                <a:ea typeface="Arial"/>
                <a:cs typeface="Arial"/>
                <a:sym typeface="Arial"/>
              </a:rPr>
              <a:t> </a:t>
            </a:r>
            <a:r>
              <a:rPr lang="en-GB" sz="1800" u="sng">
                <a:solidFill>
                  <a:schemeClr val="folHlink"/>
                </a:solidFill>
                <a:latin typeface="Arial"/>
                <a:ea typeface="Arial"/>
                <a:cs typeface="Arial"/>
                <a:sym typeface="Arial"/>
                <a:hlinkClick r:id="rId3"/>
              </a:rPr>
              <a:t>Backwards poem</a:t>
            </a:r>
            <a:endParaRPr sz="18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a:latin typeface="Arial"/>
                <a:ea typeface="Arial"/>
                <a:cs typeface="Arial"/>
                <a:sym typeface="Arial"/>
              </a:rPr>
              <a:t>Read the example on slide 21. Now read slide 22 to understand the rules.</a:t>
            </a:r>
            <a:endParaRPr sz="1800">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2400">
                <a:latin typeface="Arial"/>
                <a:ea typeface="Arial"/>
                <a:cs typeface="Arial"/>
                <a:sym typeface="Arial"/>
              </a:rPr>
              <a:t>Write your own backwards poem on the next slide.</a:t>
            </a:r>
            <a:endParaRPr sz="2400">
              <a:latin typeface="Arial"/>
              <a:ea typeface="Arial"/>
              <a:cs typeface="Arial"/>
              <a:sym typeface="Arial"/>
            </a:endParaRPr>
          </a:p>
          <a:p>
            <a:pPr marL="0" lvl="0" indent="0" algn="l" rtl="0">
              <a:spcBef>
                <a:spcPts val="1600"/>
              </a:spcBef>
              <a:spcAft>
                <a:spcPts val="2100"/>
              </a:spcAft>
              <a:buNone/>
            </a:pPr>
            <a:endParaRPr/>
          </a:p>
        </p:txBody>
      </p:sp>
      <p:sp>
        <p:nvSpPr>
          <p:cNvPr id="518" name="Google Shape;518;p32"/>
          <p:cNvSpPr txBox="1"/>
          <p:nvPr/>
        </p:nvSpPr>
        <p:spPr>
          <a:xfrm>
            <a:off x="146594" y="672172"/>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519" name="Google Shape;519;p32"/>
          <p:cNvSpPr/>
          <p:nvPr/>
        </p:nvSpPr>
        <p:spPr>
          <a:xfrm>
            <a:off x="692236" y="1197931"/>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18th</a:t>
            </a:r>
            <a:endParaRPr/>
          </a:p>
        </p:txBody>
      </p:sp>
      <p:sp>
        <p:nvSpPr>
          <p:cNvPr id="520" name="Google Shape;520;p32"/>
          <p:cNvSpPr/>
          <p:nvPr/>
        </p:nvSpPr>
        <p:spPr>
          <a:xfrm>
            <a:off x="1072750"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2</a:t>
            </a:r>
            <a:endParaRPr/>
          </a:p>
        </p:txBody>
      </p:sp>
      <p:sp>
        <p:nvSpPr>
          <p:cNvPr id="521" name="Google Shape;521;p32"/>
          <p:cNvSpPr txBox="1"/>
          <p:nvPr/>
        </p:nvSpPr>
        <p:spPr>
          <a:xfrm>
            <a:off x="1944150" y="205097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sz="6000" b="1">
              <a:solidFill>
                <a:schemeClr val="dk1"/>
              </a:solidFill>
              <a:latin typeface="Patrick Hand"/>
              <a:ea typeface="Patrick Hand"/>
              <a:cs typeface="Patrick Hand"/>
              <a:sym typeface="Patrick Hand"/>
            </a:endParaRPr>
          </a:p>
        </p:txBody>
      </p:sp>
      <p:pic>
        <p:nvPicPr>
          <p:cNvPr id="522" name="Google Shape;522;p32" descr="Your Turn Rubber Stamp Royalty Free Cliparts, Vectors, And Stock ..."/>
          <p:cNvPicPr preferRelativeResize="0"/>
          <p:nvPr/>
        </p:nvPicPr>
        <p:blipFill>
          <a:blip r:embed="rId4">
            <a:alphaModFix/>
          </a:blip>
          <a:stretch>
            <a:fillRect/>
          </a:stretch>
        </p:blipFill>
        <p:spPr>
          <a:xfrm>
            <a:off x="6998800" y="3099250"/>
            <a:ext cx="1694475" cy="16944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526"/>
        <p:cNvGrpSpPr/>
        <p:nvPr/>
      </p:nvGrpSpPr>
      <p:grpSpPr>
        <a:xfrm>
          <a:off x="0" y="0"/>
          <a:ext cx="0" cy="0"/>
          <a:chOff x="0" y="0"/>
          <a:chExt cx="0" cy="0"/>
        </a:xfrm>
      </p:grpSpPr>
      <p:sp>
        <p:nvSpPr>
          <p:cNvPr id="527" name="Google Shape;527;p33"/>
          <p:cNvSpPr txBox="1">
            <a:spLocks noGrp="1"/>
          </p:cNvSpPr>
          <p:nvPr>
            <p:ph type="title"/>
          </p:nvPr>
        </p:nvSpPr>
        <p:spPr>
          <a:xfrm>
            <a:off x="1991350" y="766250"/>
            <a:ext cx="69564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a:t>Backwards Poem</a:t>
            </a:r>
            <a:endParaRPr/>
          </a:p>
        </p:txBody>
      </p:sp>
      <p:sp>
        <p:nvSpPr>
          <p:cNvPr id="528" name="Google Shape;528;p33"/>
          <p:cNvSpPr txBox="1">
            <a:spLocks noGrp="1"/>
          </p:cNvSpPr>
          <p:nvPr>
            <p:ph type="body" idx="1"/>
          </p:nvPr>
        </p:nvSpPr>
        <p:spPr>
          <a:xfrm>
            <a:off x="534300" y="1561000"/>
            <a:ext cx="9464400" cy="44439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endParaRPr/>
          </a:p>
        </p:txBody>
      </p:sp>
      <p:sp>
        <p:nvSpPr>
          <p:cNvPr id="529" name="Google Shape;529;p33"/>
          <p:cNvSpPr txBox="1"/>
          <p:nvPr/>
        </p:nvSpPr>
        <p:spPr>
          <a:xfrm>
            <a:off x="9611044" y="6965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530" name="Google Shape;530;p33"/>
          <p:cNvSpPr/>
          <p:nvPr/>
        </p:nvSpPr>
        <p:spPr>
          <a:xfrm>
            <a:off x="10156686" y="1222306"/>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18th</a:t>
            </a:r>
            <a:endParaRPr/>
          </a:p>
        </p:txBody>
      </p:sp>
      <p:sp>
        <p:nvSpPr>
          <p:cNvPr id="531" name="Google Shape;531;p33"/>
          <p:cNvSpPr/>
          <p:nvPr/>
        </p:nvSpPr>
        <p:spPr>
          <a:xfrm>
            <a:off x="10537200" y="1411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2</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35"/>
        <p:cNvGrpSpPr/>
        <p:nvPr/>
      </p:nvGrpSpPr>
      <p:grpSpPr>
        <a:xfrm>
          <a:off x="0" y="0"/>
          <a:ext cx="0" cy="0"/>
          <a:chOff x="0" y="0"/>
          <a:chExt cx="0" cy="0"/>
        </a:xfrm>
      </p:grpSpPr>
      <p:sp>
        <p:nvSpPr>
          <p:cNvPr id="536" name="Google Shape;536;p34"/>
          <p:cNvSpPr txBox="1">
            <a:spLocks noGrp="1"/>
          </p:cNvSpPr>
          <p:nvPr>
            <p:ph type="body" idx="1"/>
          </p:nvPr>
        </p:nvSpPr>
        <p:spPr>
          <a:xfrm>
            <a:off x="6998800" y="605450"/>
            <a:ext cx="3638100" cy="5698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2400">
                <a:latin typeface="Arial"/>
                <a:ea typeface="Arial"/>
                <a:cs typeface="Arial"/>
                <a:sym typeface="Arial"/>
              </a:rPr>
              <a:t>Read the poem, </a:t>
            </a:r>
            <a:r>
              <a:rPr lang="en-GB" sz="2400">
                <a:solidFill>
                  <a:srgbClr val="595959"/>
                </a:solidFill>
                <a:latin typeface="Arial"/>
                <a:ea typeface="Arial"/>
                <a:cs typeface="Arial"/>
                <a:sym typeface="Arial"/>
              </a:rPr>
              <a:t>“</a:t>
            </a:r>
            <a:r>
              <a:rPr lang="en-GB" sz="2400">
                <a:solidFill>
                  <a:srgbClr val="4A86E8"/>
                </a:solidFill>
                <a:latin typeface="Arial"/>
                <a:ea typeface="Arial"/>
                <a:cs typeface="Arial"/>
                <a:sym typeface="Arial"/>
              </a:rPr>
              <a:t>City Autumn</a:t>
            </a:r>
            <a:r>
              <a:rPr lang="en-GB" sz="2400">
                <a:latin typeface="Arial"/>
                <a:ea typeface="Arial"/>
                <a:cs typeface="Arial"/>
                <a:sym typeface="Arial"/>
              </a:rPr>
              <a:t>” from ReadWorks and answer the comprehension questions.  </a:t>
            </a:r>
            <a:endParaRPr sz="2400">
              <a:latin typeface="Arial"/>
              <a:ea typeface="Arial"/>
              <a:cs typeface="Arial"/>
              <a:sym typeface="Arial"/>
            </a:endParaRPr>
          </a:p>
          <a:p>
            <a:pPr marL="0" lvl="0" indent="0" algn="l" rtl="0">
              <a:spcBef>
                <a:spcPts val="1600"/>
              </a:spcBef>
              <a:spcAft>
                <a:spcPts val="0"/>
              </a:spcAft>
              <a:buNone/>
            </a:pPr>
            <a:r>
              <a:rPr lang="en-GB" sz="2400">
                <a:latin typeface="Arial"/>
                <a:ea typeface="Arial"/>
                <a:cs typeface="Arial"/>
                <a:sym typeface="Arial"/>
              </a:rPr>
              <a:t>The poem can be found in the reading classroom.</a:t>
            </a:r>
            <a:endParaRPr sz="2400">
              <a:latin typeface="Arial"/>
              <a:ea typeface="Arial"/>
              <a:cs typeface="Arial"/>
              <a:sym typeface="Arial"/>
            </a:endParaRPr>
          </a:p>
          <a:p>
            <a:pPr marL="0" lvl="0" indent="0" algn="l" rtl="0">
              <a:spcBef>
                <a:spcPts val="1600"/>
              </a:spcBef>
              <a:spcAft>
                <a:spcPts val="2100"/>
              </a:spcAft>
              <a:buNone/>
            </a:pPr>
            <a:endParaRPr/>
          </a:p>
        </p:txBody>
      </p:sp>
      <p:sp>
        <p:nvSpPr>
          <p:cNvPr id="537" name="Google Shape;537;p34"/>
          <p:cNvSpPr txBox="1"/>
          <p:nvPr/>
        </p:nvSpPr>
        <p:spPr>
          <a:xfrm>
            <a:off x="125219" y="605449"/>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538" name="Google Shape;538;p34"/>
          <p:cNvSpPr/>
          <p:nvPr/>
        </p:nvSpPr>
        <p:spPr>
          <a:xfrm>
            <a:off x="670861"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19th</a:t>
            </a:r>
            <a:endParaRPr/>
          </a:p>
        </p:txBody>
      </p:sp>
      <p:sp>
        <p:nvSpPr>
          <p:cNvPr id="539" name="Google Shape;539;p34"/>
          <p:cNvSpPr/>
          <p:nvPr/>
        </p:nvSpPr>
        <p:spPr>
          <a:xfrm>
            <a:off x="1051375"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2</a:t>
            </a:r>
            <a:endParaRPr>
              <a:solidFill>
                <a:srgbClr val="FF6E00"/>
              </a:solidFill>
            </a:endParaRPr>
          </a:p>
        </p:txBody>
      </p:sp>
      <p:sp>
        <p:nvSpPr>
          <p:cNvPr id="540" name="Google Shape;540;p34"/>
          <p:cNvSpPr txBox="1"/>
          <p:nvPr/>
        </p:nvSpPr>
        <p:spPr>
          <a:xfrm>
            <a:off x="2033450" y="20937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Reading Activity</a:t>
            </a:r>
            <a:endParaRPr>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44"/>
        <p:cNvGrpSpPr/>
        <p:nvPr/>
      </p:nvGrpSpPr>
      <p:grpSpPr>
        <a:xfrm>
          <a:off x="0" y="0"/>
          <a:ext cx="0" cy="0"/>
          <a:chOff x="0" y="0"/>
          <a:chExt cx="0" cy="0"/>
        </a:xfrm>
      </p:grpSpPr>
      <p:sp>
        <p:nvSpPr>
          <p:cNvPr id="545" name="Google Shape;545;p35"/>
          <p:cNvSpPr txBox="1">
            <a:spLocks noGrp="1"/>
          </p:cNvSpPr>
          <p:nvPr>
            <p:ph type="body" idx="1"/>
          </p:nvPr>
        </p:nvSpPr>
        <p:spPr>
          <a:xfrm>
            <a:off x="6644550" y="605450"/>
            <a:ext cx="4358400" cy="56343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3000">
                <a:latin typeface="Arial"/>
                <a:ea typeface="Arial"/>
                <a:cs typeface="Arial"/>
                <a:sym typeface="Arial"/>
              </a:rPr>
              <a:t>Try this </a:t>
            </a:r>
            <a:r>
              <a:rPr lang="en-GB" sz="3000">
                <a:solidFill>
                  <a:srgbClr val="0000FF"/>
                </a:solidFill>
                <a:latin typeface="Arial"/>
                <a:ea typeface="Arial"/>
                <a:cs typeface="Arial"/>
                <a:sym typeface="Arial"/>
              </a:rPr>
              <a:t>“</a:t>
            </a:r>
            <a:r>
              <a:rPr lang="en-GB" sz="1800" b="1">
                <a:solidFill>
                  <a:srgbClr val="0000FF"/>
                </a:solidFill>
                <a:latin typeface="Arial"/>
                <a:ea typeface="Arial"/>
                <a:cs typeface="Arial"/>
                <a:sym typeface="Arial"/>
              </a:rPr>
              <a:t>If I’m in Charge of the World”</a:t>
            </a:r>
            <a:r>
              <a:rPr lang="en-GB" sz="1800">
                <a:solidFill>
                  <a:srgbClr val="0000FF"/>
                </a:solidFill>
                <a:latin typeface="Arial"/>
                <a:ea typeface="Arial"/>
                <a:cs typeface="Arial"/>
                <a:sym typeface="Arial"/>
              </a:rPr>
              <a:t> </a:t>
            </a:r>
            <a:r>
              <a:rPr lang="en-GB" sz="3000">
                <a:latin typeface="Arial"/>
                <a:ea typeface="Arial"/>
                <a:cs typeface="Arial"/>
                <a:sym typeface="Arial"/>
              </a:rPr>
              <a:t>activity.</a:t>
            </a:r>
            <a:r>
              <a:rPr lang="en-GB" sz="3000">
                <a:solidFill>
                  <a:srgbClr val="595959"/>
                </a:solidFill>
                <a:latin typeface="Arial"/>
                <a:ea typeface="Arial"/>
                <a:cs typeface="Arial"/>
                <a:sym typeface="Arial"/>
              </a:rPr>
              <a:t> </a:t>
            </a:r>
            <a:endParaRPr sz="30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3000" u="sng">
                <a:solidFill>
                  <a:schemeClr val="folHlink"/>
                </a:solidFill>
                <a:latin typeface="Arial"/>
                <a:ea typeface="Arial"/>
                <a:cs typeface="Arial"/>
                <a:sym typeface="Arial"/>
                <a:hlinkClick r:id="rId3"/>
              </a:rPr>
              <a:t>Click here</a:t>
            </a:r>
            <a:endParaRPr sz="3000">
              <a:solidFill>
                <a:srgbClr val="595959"/>
              </a:solidFill>
              <a:latin typeface="Arial"/>
              <a:ea typeface="Arial"/>
              <a:cs typeface="Arial"/>
              <a:sym typeface="Arial"/>
            </a:endParaRPr>
          </a:p>
          <a:p>
            <a:pPr marL="0" lvl="0" indent="0" algn="l" rtl="0">
              <a:spcBef>
                <a:spcPts val="1600"/>
              </a:spcBef>
              <a:spcAft>
                <a:spcPts val="0"/>
              </a:spcAft>
              <a:buNone/>
            </a:pPr>
            <a:endParaRPr sz="30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3000">
                <a:solidFill>
                  <a:srgbClr val="595959"/>
                </a:solidFill>
                <a:latin typeface="Arial"/>
                <a:ea typeface="Arial"/>
                <a:cs typeface="Arial"/>
                <a:sym typeface="Arial"/>
              </a:rPr>
              <a:t>         </a:t>
            </a:r>
            <a:r>
              <a:rPr lang="en-GB" sz="3000">
                <a:latin typeface="Arial"/>
                <a:ea typeface="Arial"/>
                <a:cs typeface="Arial"/>
                <a:sym typeface="Arial"/>
              </a:rPr>
              <a:t>When you are done take a  screenshot and paste it on the next slide.</a:t>
            </a:r>
            <a:endParaRPr sz="3000">
              <a:latin typeface="Arial"/>
              <a:ea typeface="Arial"/>
              <a:cs typeface="Arial"/>
              <a:sym typeface="Arial"/>
            </a:endParaRPr>
          </a:p>
          <a:p>
            <a:pPr marL="0" lvl="0" indent="0" algn="l" rtl="0">
              <a:spcBef>
                <a:spcPts val="1600"/>
              </a:spcBef>
              <a:spcAft>
                <a:spcPts val="2100"/>
              </a:spcAft>
              <a:buNone/>
            </a:pPr>
            <a:endParaRPr/>
          </a:p>
        </p:txBody>
      </p:sp>
      <p:sp>
        <p:nvSpPr>
          <p:cNvPr id="546" name="Google Shape;546;p35"/>
          <p:cNvSpPr txBox="1"/>
          <p:nvPr/>
        </p:nvSpPr>
        <p:spPr>
          <a:xfrm>
            <a:off x="146594" y="605449"/>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547" name="Google Shape;547;p35"/>
          <p:cNvSpPr/>
          <p:nvPr/>
        </p:nvSpPr>
        <p:spPr>
          <a:xfrm>
            <a:off x="692236"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19th</a:t>
            </a:r>
            <a:endParaRPr/>
          </a:p>
        </p:txBody>
      </p:sp>
      <p:sp>
        <p:nvSpPr>
          <p:cNvPr id="548" name="Google Shape;548;p35"/>
          <p:cNvSpPr/>
          <p:nvPr/>
        </p:nvSpPr>
        <p:spPr>
          <a:xfrm>
            <a:off x="1072750"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2</a:t>
            </a:r>
            <a:endParaRPr>
              <a:solidFill>
                <a:srgbClr val="FF6E00"/>
              </a:solidFill>
            </a:endParaRPr>
          </a:p>
        </p:txBody>
      </p:sp>
      <p:sp>
        <p:nvSpPr>
          <p:cNvPr id="549" name="Google Shape;549;p35"/>
          <p:cNvSpPr txBox="1"/>
          <p:nvPr/>
        </p:nvSpPr>
        <p:spPr>
          <a:xfrm>
            <a:off x="2054825" y="16878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sz="6000" b="1">
              <a:solidFill>
                <a:schemeClr val="dk1"/>
              </a:solidFill>
              <a:latin typeface="Patrick Hand"/>
              <a:ea typeface="Patrick Hand"/>
              <a:cs typeface="Patrick Hand"/>
              <a:sym typeface="Patrick Hand"/>
            </a:endParaRPr>
          </a:p>
        </p:txBody>
      </p:sp>
      <p:pic>
        <p:nvPicPr>
          <p:cNvPr id="550" name="Google Shape;550;p35" descr="710 cartoon illustration of hand with camera | Camera cartoon ..."/>
          <p:cNvPicPr preferRelativeResize="0"/>
          <p:nvPr/>
        </p:nvPicPr>
        <p:blipFill>
          <a:blip r:embed="rId4">
            <a:alphaModFix/>
          </a:blip>
          <a:stretch>
            <a:fillRect/>
          </a:stretch>
        </p:blipFill>
        <p:spPr>
          <a:xfrm>
            <a:off x="6751350" y="3826550"/>
            <a:ext cx="861250" cy="8612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54"/>
        <p:cNvGrpSpPr/>
        <p:nvPr/>
      </p:nvGrpSpPr>
      <p:grpSpPr>
        <a:xfrm>
          <a:off x="0" y="0"/>
          <a:ext cx="0" cy="0"/>
          <a:chOff x="0" y="0"/>
          <a:chExt cx="0" cy="0"/>
        </a:xfrm>
      </p:grpSpPr>
      <p:sp>
        <p:nvSpPr>
          <p:cNvPr id="555" name="Google Shape;555;p36"/>
          <p:cNvSpPr txBox="1">
            <a:spLocks noGrp="1"/>
          </p:cNvSpPr>
          <p:nvPr>
            <p:ph type="title"/>
          </p:nvPr>
        </p:nvSpPr>
        <p:spPr>
          <a:xfrm>
            <a:off x="577025" y="1051100"/>
            <a:ext cx="96996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sz="4800"/>
              <a:t>If I’m in Charge of the World Screenshot</a:t>
            </a:r>
            <a:endParaRPr sz="4800"/>
          </a:p>
        </p:txBody>
      </p:sp>
      <p:sp>
        <p:nvSpPr>
          <p:cNvPr id="556" name="Google Shape;556;p36"/>
          <p:cNvSpPr txBox="1">
            <a:spLocks noGrp="1"/>
          </p:cNvSpPr>
          <p:nvPr>
            <p:ph type="body" idx="1"/>
          </p:nvPr>
        </p:nvSpPr>
        <p:spPr>
          <a:xfrm>
            <a:off x="577025" y="2058800"/>
            <a:ext cx="9699600" cy="39675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a:t>Insert Screenshot</a:t>
            </a:r>
            <a:endParaRPr/>
          </a:p>
        </p:txBody>
      </p:sp>
      <p:sp>
        <p:nvSpPr>
          <p:cNvPr id="557" name="Google Shape;557;p36"/>
          <p:cNvSpPr txBox="1"/>
          <p:nvPr/>
        </p:nvSpPr>
        <p:spPr>
          <a:xfrm>
            <a:off x="9632419" y="603124"/>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558" name="Google Shape;558;p36"/>
          <p:cNvSpPr/>
          <p:nvPr/>
        </p:nvSpPr>
        <p:spPr>
          <a:xfrm>
            <a:off x="10178061" y="11956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19th</a:t>
            </a:r>
            <a:endParaRPr/>
          </a:p>
        </p:txBody>
      </p:sp>
      <p:sp>
        <p:nvSpPr>
          <p:cNvPr id="559" name="Google Shape;559;p36"/>
          <p:cNvSpPr/>
          <p:nvPr/>
        </p:nvSpPr>
        <p:spPr>
          <a:xfrm>
            <a:off x="10558575" y="1144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2</a:t>
            </a:r>
            <a:endParaRPr>
              <a:solidFill>
                <a:srgbClr val="FF6E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563"/>
        <p:cNvGrpSpPr/>
        <p:nvPr/>
      </p:nvGrpSpPr>
      <p:grpSpPr>
        <a:xfrm>
          <a:off x="0" y="0"/>
          <a:ext cx="0" cy="0"/>
          <a:chOff x="0" y="0"/>
          <a:chExt cx="0" cy="0"/>
        </a:xfrm>
      </p:grpSpPr>
      <p:sp>
        <p:nvSpPr>
          <p:cNvPr id="564" name="Google Shape;564;p37"/>
          <p:cNvSpPr txBox="1">
            <a:spLocks noGrp="1"/>
          </p:cNvSpPr>
          <p:nvPr>
            <p:ph type="body" idx="1"/>
          </p:nvPr>
        </p:nvSpPr>
        <p:spPr>
          <a:xfrm>
            <a:off x="6998800" y="511725"/>
            <a:ext cx="3638100" cy="58350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None/>
            </a:pPr>
            <a:r>
              <a:rPr lang="en-GB" sz="1800">
                <a:latin typeface="Arial"/>
                <a:ea typeface="Arial"/>
                <a:cs typeface="Arial"/>
                <a:sym typeface="Arial"/>
              </a:rPr>
              <a:t>Read the poem, “</a:t>
            </a:r>
            <a:r>
              <a:rPr lang="en-GB" sz="1800">
                <a:solidFill>
                  <a:srgbClr val="0000FF"/>
                </a:solidFill>
                <a:latin typeface="Arial"/>
                <a:ea typeface="Arial"/>
                <a:cs typeface="Arial"/>
                <a:sym typeface="Arial"/>
              </a:rPr>
              <a:t>A Dragon’s Lament</a:t>
            </a:r>
            <a:r>
              <a:rPr lang="en-GB" sz="1800">
                <a:solidFill>
                  <a:srgbClr val="595959"/>
                </a:solidFill>
                <a:latin typeface="Arial"/>
                <a:ea typeface="Arial"/>
                <a:cs typeface="Arial"/>
                <a:sym typeface="Arial"/>
              </a:rPr>
              <a:t>”. </a:t>
            </a:r>
            <a:r>
              <a:rPr lang="en-GB" sz="1800">
                <a:latin typeface="Arial"/>
                <a:ea typeface="Arial"/>
                <a:cs typeface="Arial"/>
                <a:sym typeface="Arial"/>
              </a:rPr>
              <a:t>It is located on the reading classroom. Or click on the Edwin link. </a:t>
            </a:r>
            <a:endParaRPr sz="1800">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400">
              <a:solidFill>
                <a:srgbClr val="595959"/>
              </a:solidFill>
              <a:latin typeface="Arial"/>
              <a:ea typeface="Arial"/>
              <a:cs typeface="Arial"/>
              <a:sym typeface="Arial"/>
            </a:endParaRPr>
          </a:p>
          <a:p>
            <a:pPr marL="0" lvl="0" indent="0" algn="l" rtl="0">
              <a:spcBef>
                <a:spcPts val="1600"/>
              </a:spcBef>
              <a:spcAft>
                <a:spcPts val="0"/>
              </a:spcAft>
              <a:buNone/>
            </a:pPr>
            <a:endParaRPr sz="1400">
              <a:solidFill>
                <a:srgbClr val="595959"/>
              </a:solidFill>
              <a:latin typeface="Arial"/>
              <a:ea typeface="Arial"/>
              <a:cs typeface="Arial"/>
              <a:sym typeface="Arial"/>
            </a:endParaRPr>
          </a:p>
          <a:p>
            <a:pPr marL="0" lvl="0" indent="0" algn="l" rtl="0">
              <a:spcBef>
                <a:spcPts val="1600"/>
              </a:spcBef>
              <a:spcAft>
                <a:spcPts val="0"/>
              </a:spcAft>
              <a:buNone/>
            </a:pPr>
            <a:endParaRPr sz="1800">
              <a:latin typeface="Arial"/>
              <a:ea typeface="Arial"/>
              <a:cs typeface="Arial"/>
              <a:sym typeface="Arial"/>
            </a:endParaRPr>
          </a:p>
          <a:p>
            <a:pPr marL="0" lvl="0" indent="0" algn="l" rtl="0">
              <a:spcBef>
                <a:spcPts val="1600"/>
              </a:spcBef>
              <a:spcAft>
                <a:spcPts val="0"/>
              </a:spcAft>
              <a:buNone/>
            </a:pPr>
            <a:r>
              <a:rPr lang="en-GB" sz="1800">
                <a:latin typeface="Arial"/>
                <a:ea typeface="Arial"/>
                <a:cs typeface="Arial"/>
                <a:sym typeface="Arial"/>
              </a:rPr>
              <a:t>Answer the “reading like a writer” question on the next slide.</a:t>
            </a:r>
            <a:endParaRPr sz="1800">
              <a:latin typeface="Arial"/>
              <a:ea typeface="Arial"/>
              <a:cs typeface="Arial"/>
              <a:sym typeface="Arial"/>
            </a:endParaRPr>
          </a:p>
          <a:p>
            <a:pPr marL="0" lvl="0" indent="0" algn="l" rtl="0">
              <a:spcBef>
                <a:spcPts val="1600"/>
              </a:spcBef>
              <a:spcAft>
                <a:spcPts val="1600"/>
              </a:spcAft>
              <a:buClr>
                <a:schemeClr val="dk1"/>
              </a:buClr>
              <a:buSzPts val="1100"/>
              <a:buFont typeface="Arial"/>
              <a:buNone/>
            </a:pPr>
            <a:endParaRPr sz="1800">
              <a:solidFill>
                <a:srgbClr val="595959"/>
              </a:solidFill>
              <a:latin typeface="Arial"/>
              <a:ea typeface="Arial"/>
              <a:cs typeface="Arial"/>
              <a:sym typeface="Arial"/>
            </a:endParaRPr>
          </a:p>
        </p:txBody>
      </p:sp>
      <p:sp>
        <p:nvSpPr>
          <p:cNvPr id="565" name="Google Shape;565;p37"/>
          <p:cNvSpPr txBox="1"/>
          <p:nvPr/>
        </p:nvSpPr>
        <p:spPr>
          <a:xfrm>
            <a:off x="146594"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566" name="Google Shape;566;p37"/>
          <p:cNvSpPr/>
          <p:nvPr/>
        </p:nvSpPr>
        <p:spPr>
          <a:xfrm>
            <a:off x="6922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20th</a:t>
            </a:r>
            <a:endParaRPr/>
          </a:p>
        </p:txBody>
      </p:sp>
      <p:sp>
        <p:nvSpPr>
          <p:cNvPr id="567" name="Google Shape;567;p37"/>
          <p:cNvSpPr/>
          <p:nvPr/>
        </p:nvSpPr>
        <p:spPr>
          <a:xfrm>
            <a:off x="10727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C14BAA"/>
                </a:solidFill>
                <a:latin typeface="Century Gothic"/>
                <a:ea typeface="Century Gothic"/>
                <a:cs typeface="Century Gothic"/>
                <a:sym typeface="Century Gothic"/>
              </a:rPr>
              <a:t>3</a:t>
            </a:r>
            <a:endParaRPr>
              <a:solidFill>
                <a:srgbClr val="C14BAA"/>
              </a:solidFill>
            </a:endParaRPr>
          </a:p>
        </p:txBody>
      </p:sp>
      <p:sp>
        <p:nvSpPr>
          <p:cNvPr id="568" name="Google Shape;568;p37"/>
          <p:cNvSpPr txBox="1"/>
          <p:nvPr/>
        </p:nvSpPr>
        <p:spPr>
          <a:xfrm>
            <a:off x="2054825" y="19290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Reading Activity</a:t>
            </a:r>
            <a:endParaRPr>
              <a:solidFill>
                <a:schemeClr val="dk1"/>
              </a:solidFill>
            </a:endParaRPr>
          </a:p>
        </p:txBody>
      </p:sp>
      <p:pic>
        <p:nvPicPr>
          <p:cNvPr id="569" name="Google Shape;569;p37">
            <a:hlinkClick r:id="rId3"/>
          </p:cNvPr>
          <p:cNvPicPr preferRelativeResize="0"/>
          <p:nvPr/>
        </p:nvPicPr>
        <p:blipFill>
          <a:blip r:embed="rId4">
            <a:alphaModFix/>
          </a:blip>
          <a:stretch>
            <a:fillRect/>
          </a:stretch>
        </p:blipFill>
        <p:spPr>
          <a:xfrm>
            <a:off x="6998800" y="2661835"/>
            <a:ext cx="1801150" cy="1534325"/>
          </a:xfrm>
          <a:prstGeom prst="rect">
            <a:avLst/>
          </a:prstGeom>
          <a:noFill/>
          <a:ln>
            <a:noFill/>
          </a:ln>
        </p:spPr>
      </p:pic>
      <p:pic>
        <p:nvPicPr>
          <p:cNvPr id="570" name="Google Shape;570;p37" descr="180513 – Now | Faith United Church"/>
          <p:cNvPicPr preferRelativeResize="0"/>
          <p:nvPr/>
        </p:nvPicPr>
        <p:blipFill>
          <a:blip r:embed="rId5">
            <a:alphaModFix/>
          </a:blip>
          <a:stretch>
            <a:fillRect/>
          </a:stretch>
        </p:blipFill>
        <p:spPr>
          <a:xfrm>
            <a:off x="7120538" y="4773000"/>
            <a:ext cx="2113125" cy="9553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574"/>
        <p:cNvGrpSpPr/>
        <p:nvPr/>
      </p:nvGrpSpPr>
      <p:grpSpPr>
        <a:xfrm>
          <a:off x="0" y="0"/>
          <a:ext cx="0" cy="0"/>
          <a:chOff x="0" y="0"/>
          <a:chExt cx="0" cy="0"/>
        </a:xfrm>
      </p:grpSpPr>
      <p:sp>
        <p:nvSpPr>
          <p:cNvPr id="575" name="Google Shape;575;p38"/>
          <p:cNvSpPr txBox="1"/>
          <p:nvPr/>
        </p:nvSpPr>
        <p:spPr>
          <a:xfrm>
            <a:off x="2093900" y="1090975"/>
            <a:ext cx="3909600" cy="517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Patrick Hand"/>
                <a:ea typeface="Patrick Hand"/>
                <a:cs typeface="Patrick Hand"/>
                <a:sym typeface="Patrick Hand"/>
              </a:rPr>
              <a:t>Reading like a writer response:</a:t>
            </a:r>
            <a:endParaRPr sz="1800">
              <a:latin typeface="Patrick Hand"/>
              <a:ea typeface="Patrick Hand"/>
              <a:cs typeface="Patrick Hand"/>
              <a:sym typeface="Patrick Hand"/>
            </a:endParaRPr>
          </a:p>
          <a:p>
            <a:pPr marL="0" lvl="0" indent="0" algn="l" rtl="0">
              <a:spcBef>
                <a:spcPts val="0"/>
              </a:spcBef>
              <a:spcAft>
                <a:spcPts val="0"/>
              </a:spcAft>
              <a:buNone/>
            </a:pPr>
            <a:endParaRPr sz="1800">
              <a:latin typeface="Patrick Hand"/>
              <a:ea typeface="Patrick Hand"/>
              <a:cs typeface="Patrick Hand"/>
              <a:sym typeface="Patrick Hand"/>
            </a:endParaRPr>
          </a:p>
          <a:p>
            <a:pPr marL="0" lvl="0" indent="0" algn="l" rtl="0">
              <a:spcBef>
                <a:spcPts val="0"/>
              </a:spcBef>
              <a:spcAft>
                <a:spcPts val="0"/>
              </a:spcAft>
              <a:buNone/>
            </a:pPr>
            <a:endParaRPr sz="1800">
              <a:latin typeface="Patrick Hand"/>
              <a:ea typeface="Patrick Hand"/>
              <a:cs typeface="Patrick Hand"/>
              <a:sym typeface="Patrick Hand"/>
            </a:endParaRPr>
          </a:p>
        </p:txBody>
      </p:sp>
      <p:sp>
        <p:nvSpPr>
          <p:cNvPr id="576" name="Google Shape;576;p38"/>
          <p:cNvSpPr txBox="1"/>
          <p:nvPr/>
        </p:nvSpPr>
        <p:spPr>
          <a:xfrm>
            <a:off x="8991494" y="8612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577" name="Google Shape;577;p38"/>
          <p:cNvSpPr/>
          <p:nvPr/>
        </p:nvSpPr>
        <p:spPr>
          <a:xfrm>
            <a:off x="9537136" y="14306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20th</a:t>
            </a:r>
            <a:endParaRPr/>
          </a:p>
        </p:txBody>
      </p:sp>
      <p:sp>
        <p:nvSpPr>
          <p:cNvPr id="578" name="Google Shape;578;p38"/>
          <p:cNvSpPr/>
          <p:nvPr/>
        </p:nvSpPr>
        <p:spPr>
          <a:xfrm>
            <a:off x="9917650" y="3495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C14BAA"/>
                </a:solidFill>
                <a:latin typeface="Century Gothic"/>
                <a:ea typeface="Century Gothic"/>
                <a:cs typeface="Century Gothic"/>
                <a:sym typeface="Century Gothic"/>
              </a:rPr>
              <a:t>3</a:t>
            </a:r>
            <a:endParaRPr>
              <a:solidFill>
                <a:srgbClr val="C14BAA"/>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582"/>
        <p:cNvGrpSpPr/>
        <p:nvPr/>
      </p:nvGrpSpPr>
      <p:grpSpPr>
        <a:xfrm>
          <a:off x="0" y="0"/>
          <a:ext cx="0" cy="0"/>
          <a:chOff x="0" y="0"/>
          <a:chExt cx="0" cy="0"/>
        </a:xfrm>
      </p:grpSpPr>
      <p:sp>
        <p:nvSpPr>
          <p:cNvPr id="583" name="Google Shape;583;p39"/>
          <p:cNvSpPr txBox="1">
            <a:spLocks noGrp="1"/>
          </p:cNvSpPr>
          <p:nvPr>
            <p:ph type="body" idx="1"/>
          </p:nvPr>
        </p:nvSpPr>
        <p:spPr>
          <a:xfrm>
            <a:off x="6998800" y="512100"/>
            <a:ext cx="3638100" cy="55797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1800" b="1">
                <a:latin typeface="Arial"/>
                <a:ea typeface="Arial"/>
                <a:cs typeface="Arial"/>
                <a:sym typeface="Arial"/>
              </a:rPr>
              <a:t>Write a </a:t>
            </a:r>
            <a:r>
              <a:rPr lang="en-GB" sz="1800" u="sng">
                <a:solidFill>
                  <a:schemeClr val="folHlink"/>
                </a:solidFill>
                <a:latin typeface="Arial"/>
                <a:ea typeface="Arial"/>
                <a:cs typeface="Arial"/>
                <a:sym typeface="Arial"/>
                <a:hlinkClick r:id="rId3"/>
              </a:rPr>
              <a:t>Cinquain poem</a:t>
            </a:r>
            <a:endParaRPr sz="18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b="1">
                <a:latin typeface="Arial"/>
                <a:ea typeface="Arial"/>
                <a:cs typeface="Arial"/>
                <a:sym typeface="Arial"/>
              </a:rPr>
              <a:t>Read the example on slide 19. Now read slide 20 to understand the rules.</a:t>
            </a:r>
            <a:endParaRPr sz="1800" b="1">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b="1">
              <a:latin typeface="Arial"/>
              <a:ea typeface="Arial"/>
              <a:cs typeface="Arial"/>
              <a:sym typeface="Arial"/>
            </a:endParaRPr>
          </a:p>
          <a:p>
            <a:pPr marL="0" lvl="0" indent="0" algn="l" rtl="0">
              <a:spcBef>
                <a:spcPts val="1600"/>
              </a:spcBef>
              <a:spcAft>
                <a:spcPts val="0"/>
              </a:spcAft>
              <a:buNone/>
            </a:pPr>
            <a:endParaRPr sz="1800" b="1">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b="1">
                <a:latin typeface="Arial"/>
                <a:ea typeface="Arial"/>
                <a:cs typeface="Arial"/>
                <a:sym typeface="Arial"/>
              </a:rPr>
              <a:t>Write your poem on the next slide</a:t>
            </a:r>
            <a:endParaRPr sz="1800" b="1">
              <a:latin typeface="Arial"/>
              <a:ea typeface="Arial"/>
              <a:cs typeface="Arial"/>
              <a:sym typeface="Arial"/>
            </a:endParaRPr>
          </a:p>
          <a:p>
            <a:pPr marL="0" lvl="0" indent="0" algn="l" rtl="0">
              <a:spcBef>
                <a:spcPts val="1600"/>
              </a:spcBef>
              <a:spcAft>
                <a:spcPts val="2100"/>
              </a:spcAft>
              <a:buNone/>
            </a:pPr>
            <a:endParaRPr/>
          </a:p>
        </p:txBody>
      </p:sp>
      <p:sp>
        <p:nvSpPr>
          <p:cNvPr id="584" name="Google Shape;584;p39"/>
          <p:cNvSpPr txBox="1"/>
          <p:nvPr/>
        </p:nvSpPr>
        <p:spPr>
          <a:xfrm>
            <a:off x="-6" y="5117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585" name="Google Shape;585;p39"/>
          <p:cNvSpPr/>
          <p:nvPr/>
        </p:nvSpPr>
        <p:spPr>
          <a:xfrm>
            <a:off x="54563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20th</a:t>
            </a:r>
            <a:endParaRPr/>
          </a:p>
        </p:txBody>
      </p:sp>
      <p:sp>
        <p:nvSpPr>
          <p:cNvPr id="586" name="Google Shape;586;p39"/>
          <p:cNvSpPr/>
          <p:nvPr/>
        </p:nvSpPr>
        <p:spPr>
          <a:xfrm>
            <a:off x="92615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a:solidFill>
                  <a:srgbClr val="C14BAA"/>
                </a:solidFill>
                <a:latin typeface="Century Gothic"/>
                <a:ea typeface="Century Gothic"/>
                <a:cs typeface="Century Gothic"/>
                <a:sym typeface="Century Gothic"/>
              </a:rPr>
              <a:t>2</a:t>
            </a:r>
            <a:endParaRPr>
              <a:solidFill>
                <a:srgbClr val="C14BAA"/>
              </a:solidFill>
            </a:endParaRPr>
          </a:p>
        </p:txBody>
      </p:sp>
      <p:sp>
        <p:nvSpPr>
          <p:cNvPr id="587" name="Google Shape;587;p39"/>
          <p:cNvSpPr txBox="1"/>
          <p:nvPr/>
        </p:nvSpPr>
        <p:spPr>
          <a:xfrm>
            <a:off x="2093725" y="205097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sz="6000" b="1">
              <a:solidFill>
                <a:schemeClr val="dk1"/>
              </a:solidFill>
              <a:latin typeface="Patrick Hand"/>
              <a:ea typeface="Patrick Hand"/>
              <a:cs typeface="Patrick Hand"/>
              <a:sym typeface="Patrick Hand"/>
            </a:endParaRPr>
          </a:p>
        </p:txBody>
      </p:sp>
      <p:pic>
        <p:nvPicPr>
          <p:cNvPr id="588" name="Google Shape;588;p39" descr="Time to Write Wall Clock for writers by WonderfulWorldOfWords ..."/>
          <p:cNvPicPr preferRelativeResize="0"/>
          <p:nvPr/>
        </p:nvPicPr>
        <p:blipFill>
          <a:blip r:embed="rId4">
            <a:alphaModFix/>
          </a:blip>
          <a:stretch>
            <a:fillRect/>
          </a:stretch>
        </p:blipFill>
        <p:spPr>
          <a:xfrm>
            <a:off x="7734150" y="3127300"/>
            <a:ext cx="1687800" cy="16878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592"/>
        <p:cNvGrpSpPr/>
        <p:nvPr/>
      </p:nvGrpSpPr>
      <p:grpSpPr>
        <a:xfrm>
          <a:off x="0" y="0"/>
          <a:ext cx="0" cy="0"/>
          <a:chOff x="0" y="0"/>
          <a:chExt cx="0" cy="0"/>
        </a:xfrm>
      </p:grpSpPr>
      <p:sp>
        <p:nvSpPr>
          <p:cNvPr id="593" name="Google Shape;593;p40"/>
          <p:cNvSpPr txBox="1"/>
          <p:nvPr/>
        </p:nvSpPr>
        <p:spPr>
          <a:xfrm>
            <a:off x="2093900" y="1133725"/>
            <a:ext cx="3824400" cy="50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Patrick Hand"/>
                <a:ea typeface="Patrick Hand"/>
                <a:cs typeface="Patrick Hand"/>
                <a:sym typeface="Patrick Hand"/>
              </a:rPr>
              <a:t>Cinquain Poem:</a:t>
            </a:r>
            <a:endParaRPr sz="1800">
              <a:latin typeface="Patrick Hand"/>
              <a:ea typeface="Patrick Hand"/>
              <a:cs typeface="Patrick Hand"/>
              <a:sym typeface="Patrick Hand"/>
            </a:endParaRPr>
          </a:p>
          <a:p>
            <a:pPr marL="0" lvl="0" indent="0" algn="l" rtl="0">
              <a:spcBef>
                <a:spcPts val="0"/>
              </a:spcBef>
              <a:spcAft>
                <a:spcPts val="0"/>
              </a:spcAft>
              <a:buNone/>
            </a:pPr>
            <a:endParaRPr sz="1800">
              <a:latin typeface="Patrick Hand"/>
              <a:ea typeface="Patrick Hand"/>
              <a:cs typeface="Patrick Hand"/>
              <a:sym typeface="Patrick Hand"/>
            </a:endParaRPr>
          </a:p>
        </p:txBody>
      </p:sp>
      <p:sp>
        <p:nvSpPr>
          <p:cNvPr id="594" name="Google Shape;594;p40"/>
          <p:cNvSpPr txBox="1"/>
          <p:nvPr/>
        </p:nvSpPr>
        <p:spPr>
          <a:xfrm>
            <a:off x="9034219" y="8826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WEDNESDAY</a:t>
            </a:r>
            <a:endParaRPr/>
          </a:p>
        </p:txBody>
      </p:sp>
      <p:sp>
        <p:nvSpPr>
          <p:cNvPr id="595" name="Google Shape;595;p40"/>
          <p:cNvSpPr/>
          <p:nvPr/>
        </p:nvSpPr>
        <p:spPr>
          <a:xfrm>
            <a:off x="9579861" y="14520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20th</a:t>
            </a:r>
            <a:endParaRPr/>
          </a:p>
        </p:txBody>
      </p:sp>
      <p:sp>
        <p:nvSpPr>
          <p:cNvPr id="596" name="Google Shape;596;p40"/>
          <p:cNvSpPr/>
          <p:nvPr/>
        </p:nvSpPr>
        <p:spPr>
          <a:xfrm>
            <a:off x="9960375" y="3708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C14BAA"/>
                </a:solidFill>
                <a:latin typeface="Century Gothic"/>
                <a:ea typeface="Century Gothic"/>
                <a:cs typeface="Century Gothic"/>
                <a:sym typeface="Century Gothic"/>
              </a:rPr>
              <a:t>2</a:t>
            </a:r>
            <a:endParaRPr>
              <a:solidFill>
                <a:srgbClr val="C14BA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4"/>
          <p:cNvSpPr txBox="1">
            <a:spLocks noGrp="1"/>
          </p:cNvSpPr>
          <p:nvPr>
            <p:ph type="title"/>
          </p:nvPr>
        </p:nvSpPr>
        <p:spPr>
          <a:xfrm>
            <a:off x="1991351" y="1051100"/>
            <a:ext cx="76149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a:t>I can...</a:t>
            </a:r>
            <a:endParaRPr/>
          </a:p>
        </p:txBody>
      </p:sp>
      <p:sp>
        <p:nvSpPr>
          <p:cNvPr id="335" name="Google Shape;335;p14"/>
          <p:cNvSpPr txBox="1">
            <a:spLocks noGrp="1"/>
          </p:cNvSpPr>
          <p:nvPr>
            <p:ph type="body" idx="1"/>
          </p:nvPr>
        </p:nvSpPr>
        <p:spPr>
          <a:xfrm>
            <a:off x="705200" y="2058800"/>
            <a:ext cx="9443100" cy="38607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a:t>         </a:t>
            </a:r>
            <a:r>
              <a:rPr lang="en-GB" sz="1800">
                <a:solidFill>
                  <a:schemeClr val="dk1"/>
                </a:solidFill>
                <a:latin typeface="PT Sans Narrow"/>
                <a:ea typeface="PT Sans Narrow"/>
                <a:cs typeface="PT Sans Narrow"/>
                <a:sym typeface="PT Sans Narrow"/>
              </a:rPr>
              <a:t>s</a:t>
            </a:r>
            <a:r>
              <a:rPr lang="en-GB" sz="1800">
                <a:solidFill>
                  <a:schemeClr val="dk1"/>
                </a:solidFill>
                <a:highlight>
                  <a:schemeClr val="lt1"/>
                </a:highlight>
                <a:latin typeface="PT Sans Narrow"/>
                <a:ea typeface="PT Sans Narrow"/>
                <a:cs typeface="PT Sans Narrow"/>
                <a:sym typeface="PT Sans Narrow"/>
              </a:rPr>
              <a:t>hare meaningful, personal connections to deepen my understanding orally and/or in writing.</a:t>
            </a:r>
            <a:endParaRPr sz="1800">
              <a:solidFill>
                <a:schemeClr val="dk1"/>
              </a:solidFill>
              <a:highlight>
                <a:schemeClr val="lt1"/>
              </a:highlight>
              <a:latin typeface="PT Sans Narrow"/>
              <a:ea typeface="PT Sans Narrow"/>
              <a:cs typeface="PT Sans Narrow"/>
              <a:sym typeface="PT Sans Narrow"/>
            </a:endParaRPr>
          </a:p>
          <a:p>
            <a:pPr marL="0" lvl="0" indent="0" algn="l" rtl="0">
              <a:spcBef>
                <a:spcPts val="2100"/>
              </a:spcBef>
              <a:spcAft>
                <a:spcPts val="0"/>
              </a:spcAft>
              <a:buNone/>
            </a:pPr>
            <a:r>
              <a:rPr lang="en-GB"/>
              <a:t>         </a:t>
            </a:r>
            <a:r>
              <a:rPr lang="en-GB" sz="1800">
                <a:solidFill>
                  <a:schemeClr val="dk1"/>
                </a:solidFill>
                <a:highlight>
                  <a:schemeClr val="lt1"/>
                </a:highlight>
                <a:latin typeface="PT Sans Narrow"/>
                <a:ea typeface="PT Sans Narrow"/>
                <a:cs typeface="PT Sans Narrow"/>
                <a:sym typeface="PT Sans Narrow"/>
              </a:rPr>
              <a:t>explain the messages(s) of the author, with evidence</a:t>
            </a:r>
            <a:endParaRPr sz="1800"/>
          </a:p>
          <a:p>
            <a:pPr marL="0" lvl="0" indent="0" algn="l" rtl="0">
              <a:spcBef>
                <a:spcPts val="2100"/>
              </a:spcBef>
              <a:spcAft>
                <a:spcPts val="0"/>
              </a:spcAft>
              <a:buNone/>
            </a:pPr>
            <a:r>
              <a:rPr lang="en-GB"/>
              <a:t>         </a:t>
            </a:r>
            <a:r>
              <a:rPr lang="en-GB" sz="1800">
                <a:solidFill>
                  <a:schemeClr val="dk1"/>
                </a:solidFill>
                <a:highlight>
                  <a:schemeClr val="lt1"/>
                </a:highlight>
                <a:latin typeface="PT Sans Narrow"/>
                <a:ea typeface="PT Sans Narrow"/>
                <a:cs typeface="PT Sans Narrow"/>
                <a:sym typeface="PT Sans Narrow"/>
              </a:rPr>
              <a:t>support and justify my opinions with personal thoughts and feelings</a:t>
            </a:r>
            <a:endParaRPr sz="1800">
              <a:solidFill>
                <a:schemeClr val="dk1"/>
              </a:solidFill>
              <a:highlight>
                <a:schemeClr val="lt1"/>
              </a:highlight>
              <a:latin typeface="PT Sans Narrow"/>
              <a:ea typeface="PT Sans Narrow"/>
              <a:cs typeface="PT Sans Narrow"/>
              <a:sym typeface="PT Sans Narrow"/>
            </a:endParaRPr>
          </a:p>
          <a:p>
            <a:pPr marL="0" lvl="0" indent="0" algn="l" rtl="0">
              <a:spcBef>
                <a:spcPts val="2100"/>
              </a:spcBef>
              <a:spcAft>
                <a:spcPts val="0"/>
              </a:spcAft>
              <a:buNone/>
            </a:pPr>
            <a:r>
              <a:rPr lang="en-GB" sz="1800"/>
              <a:t>              </a:t>
            </a:r>
            <a:r>
              <a:rPr lang="en-GB" sz="1800">
                <a:solidFill>
                  <a:schemeClr val="dk1"/>
                </a:solidFill>
                <a:highlight>
                  <a:schemeClr val="lt1"/>
                </a:highlight>
                <a:latin typeface="PT Sans Narrow"/>
                <a:ea typeface="PT Sans Narrow"/>
                <a:cs typeface="PT Sans Narrow"/>
                <a:sym typeface="PT Sans Narrow"/>
              </a:rPr>
              <a:t>use writing and other representations to explore, clarify, and reflect upon my thoughts and experiences.</a:t>
            </a:r>
            <a:endParaRPr sz="1800"/>
          </a:p>
          <a:p>
            <a:pPr marL="0" lvl="0" indent="0" algn="l" rtl="0">
              <a:spcBef>
                <a:spcPts val="2100"/>
              </a:spcBef>
              <a:spcAft>
                <a:spcPts val="0"/>
              </a:spcAft>
              <a:buNone/>
            </a:pPr>
            <a:r>
              <a:rPr lang="en-GB"/>
              <a:t>         </a:t>
            </a:r>
            <a:r>
              <a:rPr lang="en-GB" sz="1800">
                <a:latin typeface="PT Sans Narrow"/>
                <a:ea typeface="PT Sans Narrow"/>
                <a:cs typeface="PT Sans Narrow"/>
                <a:sym typeface="PT Sans Narrow"/>
              </a:rPr>
              <a:t>Use descriptive words expressively to share thoughts and opinions in poetic forms.</a:t>
            </a:r>
            <a:endParaRPr sz="1800">
              <a:latin typeface="PT Sans Narrow"/>
              <a:ea typeface="PT Sans Narrow"/>
              <a:cs typeface="PT Sans Narrow"/>
              <a:sym typeface="PT Sans Narrow"/>
            </a:endParaRPr>
          </a:p>
          <a:p>
            <a:pPr marL="0" lvl="0" indent="0" algn="l" rtl="0">
              <a:spcBef>
                <a:spcPts val="2100"/>
              </a:spcBef>
              <a:spcAft>
                <a:spcPts val="2100"/>
              </a:spcAft>
              <a:buNone/>
            </a:pPr>
            <a:endParaRPr/>
          </a:p>
        </p:txBody>
      </p:sp>
      <p:sp>
        <p:nvSpPr>
          <p:cNvPr id="336" name="Google Shape;336;p14"/>
          <p:cNvSpPr/>
          <p:nvPr/>
        </p:nvSpPr>
        <p:spPr>
          <a:xfrm>
            <a:off x="804650" y="221985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37" name="Google Shape;337;p14"/>
          <p:cNvSpPr/>
          <p:nvPr/>
        </p:nvSpPr>
        <p:spPr>
          <a:xfrm>
            <a:off x="804650" y="295925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38" name="Google Shape;338;p14"/>
          <p:cNvSpPr/>
          <p:nvPr/>
        </p:nvSpPr>
        <p:spPr>
          <a:xfrm>
            <a:off x="804650" y="3563825"/>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39" name="Google Shape;339;p14"/>
          <p:cNvSpPr/>
          <p:nvPr/>
        </p:nvSpPr>
        <p:spPr>
          <a:xfrm>
            <a:off x="804650" y="4235813"/>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40" name="Google Shape;340;p14"/>
          <p:cNvSpPr/>
          <p:nvPr/>
        </p:nvSpPr>
        <p:spPr>
          <a:xfrm>
            <a:off x="804650" y="490780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600"/>
        <p:cNvGrpSpPr/>
        <p:nvPr/>
      </p:nvGrpSpPr>
      <p:grpSpPr>
        <a:xfrm>
          <a:off x="0" y="0"/>
          <a:ext cx="0" cy="0"/>
          <a:chOff x="0" y="0"/>
          <a:chExt cx="0" cy="0"/>
        </a:xfrm>
      </p:grpSpPr>
      <p:sp>
        <p:nvSpPr>
          <p:cNvPr id="601" name="Google Shape;601;p41"/>
          <p:cNvSpPr txBox="1">
            <a:spLocks noGrp="1"/>
          </p:cNvSpPr>
          <p:nvPr>
            <p:ph type="body" idx="1"/>
          </p:nvPr>
        </p:nvSpPr>
        <p:spPr>
          <a:xfrm>
            <a:off x="6998800" y="628900"/>
            <a:ext cx="3638100" cy="54630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1800" b="1">
                <a:latin typeface="Arial"/>
                <a:ea typeface="Arial"/>
                <a:cs typeface="Arial"/>
                <a:sym typeface="Arial"/>
              </a:rPr>
              <a:t>Read the collection of poems, “</a:t>
            </a:r>
            <a:r>
              <a:rPr lang="en-GB" sz="1800" b="1">
                <a:solidFill>
                  <a:srgbClr val="0000FF"/>
                </a:solidFill>
                <a:latin typeface="Arial"/>
                <a:ea typeface="Arial"/>
                <a:cs typeface="Arial"/>
                <a:sym typeface="Arial"/>
              </a:rPr>
              <a:t>We are the ones”</a:t>
            </a:r>
            <a:r>
              <a:rPr lang="en-GB" sz="1800" b="1">
                <a:latin typeface="Arial"/>
                <a:ea typeface="Arial"/>
                <a:cs typeface="Arial"/>
                <a:sym typeface="Arial"/>
              </a:rPr>
              <a:t>. It is located on the reading classroom. Or click on the Edwin link. </a:t>
            </a:r>
            <a:endParaRPr sz="1800" b="1">
              <a:latin typeface="Arial"/>
              <a:ea typeface="Arial"/>
              <a:cs typeface="Arial"/>
              <a:sym typeface="Arial"/>
            </a:endParaRPr>
          </a:p>
          <a:p>
            <a:pPr marL="0" lvl="0" indent="0" algn="l" rtl="0">
              <a:spcBef>
                <a:spcPts val="1600"/>
              </a:spcBef>
              <a:spcAft>
                <a:spcPts val="2100"/>
              </a:spcAft>
              <a:buNone/>
            </a:pPr>
            <a:endParaRPr/>
          </a:p>
        </p:txBody>
      </p:sp>
      <p:sp>
        <p:nvSpPr>
          <p:cNvPr id="602" name="Google Shape;602;p41"/>
          <p:cNvSpPr txBox="1"/>
          <p:nvPr/>
        </p:nvSpPr>
        <p:spPr>
          <a:xfrm>
            <a:off x="189319" y="6285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603" name="Google Shape;603;p41"/>
          <p:cNvSpPr/>
          <p:nvPr/>
        </p:nvSpPr>
        <p:spPr>
          <a:xfrm>
            <a:off x="734961"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21st</a:t>
            </a:r>
            <a:endParaRPr/>
          </a:p>
        </p:txBody>
      </p:sp>
      <p:sp>
        <p:nvSpPr>
          <p:cNvPr id="604" name="Google Shape;604;p41"/>
          <p:cNvSpPr/>
          <p:nvPr/>
        </p:nvSpPr>
        <p:spPr>
          <a:xfrm>
            <a:off x="1115475"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2</a:t>
            </a:r>
            <a:endParaRPr>
              <a:solidFill>
                <a:srgbClr val="31538F"/>
              </a:solidFill>
            </a:endParaRPr>
          </a:p>
        </p:txBody>
      </p:sp>
      <p:sp>
        <p:nvSpPr>
          <p:cNvPr id="605" name="Google Shape;605;p41"/>
          <p:cNvSpPr txBox="1"/>
          <p:nvPr/>
        </p:nvSpPr>
        <p:spPr>
          <a:xfrm>
            <a:off x="2097550" y="19290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Reading Activity</a:t>
            </a:r>
            <a:endParaRPr>
              <a:solidFill>
                <a:schemeClr val="dk1"/>
              </a:solidFill>
            </a:endParaRPr>
          </a:p>
        </p:txBody>
      </p:sp>
      <p:pic>
        <p:nvPicPr>
          <p:cNvPr id="606" name="Google Shape;606;p41">
            <a:hlinkClick r:id="rId3"/>
          </p:cNvPr>
          <p:cNvPicPr preferRelativeResize="0"/>
          <p:nvPr/>
        </p:nvPicPr>
        <p:blipFill>
          <a:blip r:embed="rId4">
            <a:alphaModFix/>
          </a:blip>
          <a:stretch>
            <a:fillRect/>
          </a:stretch>
        </p:blipFill>
        <p:spPr>
          <a:xfrm>
            <a:off x="7564050" y="3051997"/>
            <a:ext cx="1801150" cy="15343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610"/>
        <p:cNvGrpSpPr/>
        <p:nvPr/>
      </p:nvGrpSpPr>
      <p:grpSpPr>
        <a:xfrm>
          <a:off x="0" y="0"/>
          <a:ext cx="0" cy="0"/>
          <a:chOff x="0" y="0"/>
          <a:chExt cx="0" cy="0"/>
        </a:xfrm>
      </p:grpSpPr>
      <p:sp>
        <p:nvSpPr>
          <p:cNvPr id="611" name="Google Shape;611;p42"/>
          <p:cNvSpPr txBox="1">
            <a:spLocks noGrp="1"/>
          </p:cNvSpPr>
          <p:nvPr>
            <p:ph type="body" idx="1"/>
          </p:nvPr>
        </p:nvSpPr>
        <p:spPr>
          <a:xfrm>
            <a:off x="6601800" y="628525"/>
            <a:ext cx="4337100" cy="54633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1800">
                <a:latin typeface="Arial"/>
                <a:ea typeface="Arial"/>
                <a:cs typeface="Arial"/>
                <a:sym typeface="Arial"/>
              </a:rPr>
              <a:t>Go to this site and write a free verse poem about a topic you select.  Remember free verse is a style of poem with no rules!</a:t>
            </a:r>
            <a:endParaRPr sz="18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u="sng">
                <a:solidFill>
                  <a:schemeClr val="folHlink"/>
                </a:solidFill>
                <a:latin typeface="Arial"/>
                <a:ea typeface="Arial"/>
                <a:cs typeface="Arial"/>
                <a:sym typeface="Arial"/>
                <a:hlinkClick r:id="rId3"/>
              </a:rPr>
              <a:t>Click Here</a:t>
            </a: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None/>
            </a:pPr>
            <a:endParaRPr sz="1800">
              <a:solidFill>
                <a:srgbClr val="595959"/>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a:solidFill>
                  <a:srgbClr val="595959"/>
                </a:solidFill>
                <a:latin typeface="Arial"/>
                <a:ea typeface="Arial"/>
                <a:cs typeface="Arial"/>
                <a:sym typeface="Arial"/>
              </a:rPr>
              <a:t>           </a:t>
            </a:r>
            <a:r>
              <a:rPr lang="en-GB" sz="1800">
                <a:latin typeface="Arial"/>
                <a:ea typeface="Arial"/>
                <a:cs typeface="Arial"/>
                <a:sym typeface="Arial"/>
              </a:rPr>
              <a:t>Take a screenshot when you are done and paste it on the next slide.</a:t>
            </a:r>
            <a:endParaRPr sz="1800">
              <a:latin typeface="Arial"/>
              <a:ea typeface="Arial"/>
              <a:cs typeface="Arial"/>
              <a:sym typeface="Arial"/>
            </a:endParaRPr>
          </a:p>
          <a:p>
            <a:pPr marL="0" lvl="0" indent="0" algn="l" rtl="0">
              <a:spcBef>
                <a:spcPts val="1600"/>
              </a:spcBef>
              <a:spcAft>
                <a:spcPts val="2100"/>
              </a:spcAft>
              <a:buNone/>
            </a:pPr>
            <a:endParaRPr/>
          </a:p>
        </p:txBody>
      </p:sp>
      <p:sp>
        <p:nvSpPr>
          <p:cNvPr id="612" name="Google Shape;612;p42"/>
          <p:cNvSpPr txBox="1"/>
          <p:nvPr/>
        </p:nvSpPr>
        <p:spPr>
          <a:xfrm>
            <a:off x="146594" y="6285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613" name="Google Shape;613;p42"/>
          <p:cNvSpPr/>
          <p:nvPr/>
        </p:nvSpPr>
        <p:spPr>
          <a:xfrm>
            <a:off x="692236"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21st</a:t>
            </a:r>
            <a:endParaRPr/>
          </a:p>
        </p:txBody>
      </p:sp>
      <p:sp>
        <p:nvSpPr>
          <p:cNvPr id="614" name="Google Shape;614;p42"/>
          <p:cNvSpPr/>
          <p:nvPr/>
        </p:nvSpPr>
        <p:spPr>
          <a:xfrm>
            <a:off x="1072750"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2</a:t>
            </a:r>
            <a:endParaRPr>
              <a:solidFill>
                <a:srgbClr val="31538F"/>
              </a:solidFill>
            </a:endParaRPr>
          </a:p>
        </p:txBody>
      </p:sp>
      <p:sp>
        <p:nvSpPr>
          <p:cNvPr id="615" name="Google Shape;615;p42"/>
          <p:cNvSpPr txBox="1"/>
          <p:nvPr/>
        </p:nvSpPr>
        <p:spPr>
          <a:xfrm>
            <a:off x="2054825" y="201447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a:p>
        </p:txBody>
      </p:sp>
      <p:pic>
        <p:nvPicPr>
          <p:cNvPr id="616" name="Google Shape;616;p42" descr="Next Logos"/>
          <p:cNvPicPr preferRelativeResize="0"/>
          <p:nvPr/>
        </p:nvPicPr>
        <p:blipFill>
          <a:blip r:embed="rId4">
            <a:alphaModFix/>
          </a:blip>
          <a:stretch>
            <a:fillRect/>
          </a:stretch>
        </p:blipFill>
        <p:spPr>
          <a:xfrm>
            <a:off x="6601800" y="4070025"/>
            <a:ext cx="726400" cy="74275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620"/>
        <p:cNvGrpSpPr/>
        <p:nvPr/>
      </p:nvGrpSpPr>
      <p:grpSpPr>
        <a:xfrm>
          <a:off x="0" y="0"/>
          <a:ext cx="0" cy="0"/>
          <a:chOff x="0" y="0"/>
          <a:chExt cx="0" cy="0"/>
        </a:xfrm>
      </p:grpSpPr>
      <p:sp>
        <p:nvSpPr>
          <p:cNvPr id="621" name="Google Shape;621;p43"/>
          <p:cNvSpPr txBox="1">
            <a:spLocks noGrp="1"/>
          </p:cNvSpPr>
          <p:nvPr>
            <p:ph type="title"/>
          </p:nvPr>
        </p:nvSpPr>
        <p:spPr>
          <a:xfrm>
            <a:off x="747950" y="1051100"/>
            <a:ext cx="92508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a:t>Free Verse Poem: Screenshot</a:t>
            </a:r>
            <a:endParaRPr/>
          </a:p>
        </p:txBody>
      </p:sp>
      <p:sp>
        <p:nvSpPr>
          <p:cNvPr id="622" name="Google Shape;622;p43"/>
          <p:cNvSpPr txBox="1">
            <a:spLocks noGrp="1"/>
          </p:cNvSpPr>
          <p:nvPr>
            <p:ph type="body" idx="1"/>
          </p:nvPr>
        </p:nvSpPr>
        <p:spPr>
          <a:xfrm>
            <a:off x="641125" y="2058800"/>
            <a:ext cx="9443100" cy="37752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a:t>Paste screenshot here</a:t>
            </a:r>
            <a:endParaRPr/>
          </a:p>
        </p:txBody>
      </p:sp>
      <p:sp>
        <p:nvSpPr>
          <p:cNvPr id="623" name="Google Shape;623;p43"/>
          <p:cNvSpPr txBox="1"/>
          <p:nvPr/>
        </p:nvSpPr>
        <p:spPr>
          <a:xfrm>
            <a:off x="9613469" y="647608"/>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THURSDAY</a:t>
            </a:r>
            <a:endParaRPr/>
          </a:p>
        </p:txBody>
      </p:sp>
      <p:sp>
        <p:nvSpPr>
          <p:cNvPr id="624" name="Google Shape;624;p43"/>
          <p:cNvSpPr/>
          <p:nvPr/>
        </p:nvSpPr>
        <p:spPr>
          <a:xfrm>
            <a:off x="10159111" y="1217006"/>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21st</a:t>
            </a:r>
            <a:endParaRPr/>
          </a:p>
        </p:txBody>
      </p:sp>
      <p:sp>
        <p:nvSpPr>
          <p:cNvPr id="625" name="Google Shape;625;p43"/>
          <p:cNvSpPr txBox="1"/>
          <p:nvPr/>
        </p:nvSpPr>
        <p:spPr>
          <a:xfrm>
            <a:off x="9496618" y="2035787"/>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2800" b="1">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a:p>
        </p:txBody>
      </p:sp>
      <p:sp>
        <p:nvSpPr>
          <p:cNvPr id="626" name="Google Shape;626;p43"/>
          <p:cNvSpPr/>
          <p:nvPr/>
        </p:nvSpPr>
        <p:spPr>
          <a:xfrm>
            <a:off x="10539625" y="1358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31538F"/>
                </a:solidFill>
                <a:latin typeface="Century Gothic"/>
                <a:ea typeface="Century Gothic"/>
                <a:cs typeface="Century Gothic"/>
                <a:sym typeface="Century Gothic"/>
              </a:rPr>
              <a:t>2</a:t>
            </a:r>
            <a:endParaRPr>
              <a:solidFill>
                <a:srgbClr val="31538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30"/>
        <p:cNvGrpSpPr/>
        <p:nvPr/>
      </p:nvGrpSpPr>
      <p:grpSpPr>
        <a:xfrm>
          <a:off x="0" y="0"/>
          <a:ext cx="0" cy="0"/>
          <a:chOff x="0" y="0"/>
          <a:chExt cx="0" cy="0"/>
        </a:xfrm>
      </p:grpSpPr>
      <p:sp>
        <p:nvSpPr>
          <p:cNvPr id="631" name="Google Shape;631;p44"/>
          <p:cNvSpPr txBox="1">
            <a:spLocks noGrp="1"/>
          </p:cNvSpPr>
          <p:nvPr>
            <p:ph type="body" idx="1"/>
          </p:nvPr>
        </p:nvSpPr>
        <p:spPr>
          <a:xfrm>
            <a:off x="6998800" y="492775"/>
            <a:ext cx="3638100" cy="55989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1800">
                <a:latin typeface="Arial"/>
                <a:ea typeface="Arial"/>
                <a:cs typeface="Arial"/>
                <a:sym typeface="Arial"/>
              </a:rPr>
              <a:t>Click on the famous poets link. Pick a poet from the list.  Look up a portrait of them. Now with the clothing, materials and props around your house recreate that portrait with you as the poet.  Take a picture and paste it on the next slide.</a:t>
            </a:r>
            <a:endParaRPr sz="18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1800" u="sng">
                <a:solidFill>
                  <a:schemeClr val="folHlink"/>
                </a:solidFill>
                <a:latin typeface="Arial"/>
                <a:ea typeface="Arial"/>
                <a:cs typeface="Arial"/>
                <a:sym typeface="Arial"/>
                <a:hlinkClick r:id="rId3"/>
              </a:rPr>
              <a:t>FAMOUS POETS</a:t>
            </a:r>
            <a:endParaRPr sz="1800">
              <a:solidFill>
                <a:srgbClr val="595959"/>
              </a:solidFill>
              <a:latin typeface="Arial"/>
              <a:ea typeface="Arial"/>
              <a:cs typeface="Arial"/>
              <a:sym typeface="Arial"/>
            </a:endParaRPr>
          </a:p>
          <a:p>
            <a:pPr marL="0" lvl="0" indent="0" algn="l" rtl="0">
              <a:spcBef>
                <a:spcPts val="1600"/>
              </a:spcBef>
              <a:spcAft>
                <a:spcPts val="2100"/>
              </a:spcAft>
              <a:buNone/>
            </a:pPr>
            <a:endParaRPr/>
          </a:p>
        </p:txBody>
      </p:sp>
      <p:sp>
        <p:nvSpPr>
          <p:cNvPr id="632" name="Google Shape;632;p44"/>
          <p:cNvSpPr txBox="1"/>
          <p:nvPr/>
        </p:nvSpPr>
        <p:spPr>
          <a:xfrm>
            <a:off x="103869" y="6285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633" name="Google Shape;633;p44"/>
          <p:cNvSpPr/>
          <p:nvPr/>
        </p:nvSpPr>
        <p:spPr>
          <a:xfrm>
            <a:off x="649511"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22nd</a:t>
            </a:r>
            <a:endParaRPr/>
          </a:p>
        </p:txBody>
      </p:sp>
      <p:sp>
        <p:nvSpPr>
          <p:cNvPr id="634" name="Google Shape;634;p44"/>
          <p:cNvSpPr/>
          <p:nvPr/>
        </p:nvSpPr>
        <p:spPr>
          <a:xfrm>
            <a:off x="1030025"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2</a:t>
            </a:r>
            <a:endParaRPr>
              <a:solidFill>
                <a:srgbClr val="92D050"/>
              </a:solidFill>
            </a:endParaRPr>
          </a:p>
        </p:txBody>
      </p:sp>
      <p:sp>
        <p:nvSpPr>
          <p:cNvPr id="635" name="Google Shape;635;p44"/>
          <p:cNvSpPr txBox="1"/>
          <p:nvPr/>
        </p:nvSpPr>
        <p:spPr>
          <a:xfrm>
            <a:off x="2012100" y="19290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Art Activity</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39"/>
        <p:cNvGrpSpPr/>
        <p:nvPr/>
      </p:nvGrpSpPr>
      <p:grpSpPr>
        <a:xfrm>
          <a:off x="0" y="0"/>
          <a:ext cx="0" cy="0"/>
          <a:chOff x="0" y="0"/>
          <a:chExt cx="0" cy="0"/>
        </a:xfrm>
      </p:grpSpPr>
      <p:sp>
        <p:nvSpPr>
          <p:cNvPr id="640" name="Google Shape;640;p45"/>
          <p:cNvSpPr txBox="1">
            <a:spLocks noGrp="1"/>
          </p:cNvSpPr>
          <p:nvPr>
            <p:ph type="title"/>
          </p:nvPr>
        </p:nvSpPr>
        <p:spPr>
          <a:xfrm>
            <a:off x="918850" y="1051100"/>
            <a:ext cx="86874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a:t>Famous Poet Portrait Photo</a:t>
            </a:r>
            <a:endParaRPr/>
          </a:p>
        </p:txBody>
      </p:sp>
      <p:sp>
        <p:nvSpPr>
          <p:cNvPr id="641" name="Google Shape;641;p45"/>
          <p:cNvSpPr txBox="1">
            <a:spLocks noGrp="1"/>
          </p:cNvSpPr>
          <p:nvPr>
            <p:ph type="body" idx="1"/>
          </p:nvPr>
        </p:nvSpPr>
        <p:spPr>
          <a:xfrm>
            <a:off x="918850" y="2058800"/>
            <a:ext cx="8909100" cy="34875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a:t>Paste photo here:</a:t>
            </a:r>
            <a:endParaRPr/>
          </a:p>
        </p:txBody>
      </p:sp>
      <p:sp>
        <p:nvSpPr>
          <p:cNvPr id="642" name="Google Shape;642;p45"/>
          <p:cNvSpPr txBox="1"/>
          <p:nvPr/>
        </p:nvSpPr>
        <p:spPr>
          <a:xfrm>
            <a:off x="9354669" y="96808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643" name="Google Shape;643;p45"/>
          <p:cNvSpPr/>
          <p:nvPr/>
        </p:nvSpPr>
        <p:spPr>
          <a:xfrm>
            <a:off x="9900311" y="153748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22nd</a:t>
            </a:r>
            <a:endParaRPr/>
          </a:p>
        </p:txBody>
      </p:sp>
      <p:sp>
        <p:nvSpPr>
          <p:cNvPr id="644" name="Google Shape;644;p45"/>
          <p:cNvSpPr/>
          <p:nvPr/>
        </p:nvSpPr>
        <p:spPr>
          <a:xfrm>
            <a:off x="10280825" y="45635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2</a:t>
            </a:r>
            <a:endParaRPr>
              <a:solidFill>
                <a:srgbClr val="92D050"/>
              </a:solidFill>
            </a:endParaRPr>
          </a:p>
        </p:txBody>
      </p:sp>
      <p:sp>
        <p:nvSpPr>
          <p:cNvPr id="645" name="Google Shape;645;p45"/>
          <p:cNvSpPr txBox="1"/>
          <p:nvPr/>
        </p:nvSpPr>
        <p:spPr>
          <a:xfrm>
            <a:off x="619750" y="5406600"/>
            <a:ext cx="4337100" cy="705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3000">
                <a:latin typeface="Patrick Hand"/>
                <a:ea typeface="Patrick Hand"/>
                <a:cs typeface="Patrick Hand"/>
                <a:sym typeface="Patrick Hand"/>
              </a:rPr>
              <a:t>Name of Poet:</a:t>
            </a:r>
            <a:endParaRPr sz="3000">
              <a:latin typeface="Patrick Hand"/>
              <a:ea typeface="Patrick Hand"/>
              <a:cs typeface="Patrick Hand"/>
              <a:sym typeface="Patrick Han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49"/>
        <p:cNvGrpSpPr/>
        <p:nvPr/>
      </p:nvGrpSpPr>
      <p:grpSpPr>
        <a:xfrm>
          <a:off x="0" y="0"/>
          <a:ext cx="0" cy="0"/>
          <a:chOff x="0" y="0"/>
          <a:chExt cx="0" cy="0"/>
        </a:xfrm>
      </p:grpSpPr>
      <p:sp>
        <p:nvSpPr>
          <p:cNvPr id="650" name="Google Shape;650;p46"/>
          <p:cNvSpPr txBox="1">
            <a:spLocks noGrp="1"/>
          </p:cNvSpPr>
          <p:nvPr>
            <p:ph type="body" idx="1"/>
          </p:nvPr>
        </p:nvSpPr>
        <p:spPr>
          <a:xfrm>
            <a:off x="6772725" y="628525"/>
            <a:ext cx="4123500" cy="54633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a:t>
            </a:r>
            <a:endParaRPr u="sng"/>
          </a:p>
          <a:p>
            <a:pPr marL="0" lvl="0" indent="0" algn="l" rtl="0">
              <a:spcBef>
                <a:spcPts val="2100"/>
              </a:spcBef>
              <a:spcAft>
                <a:spcPts val="0"/>
              </a:spcAft>
              <a:buClr>
                <a:schemeClr val="dk1"/>
              </a:buClr>
              <a:buSzPts val="1100"/>
              <a:buFont typeface="Arial"/>
              <a:buNone/>
            </a:pPr>
            <a:r>
              <a:rPr lang="en-GB" sz="3000">
                <a:latin typeface="Arial"/>
                <a:ea typeface="Arial"/>
                <a:cs typeface="Arial"/>
                <a:sym typeface="Arial"/>
              </a:rPr>
              <a:t>Try this “</a:t>
            </a:r>
            <a:r>
              <a:rPr lang="en-GB" sz="3000">
                <a:solidFill>
                  <a:srgbClr val="0000FF"/>
                </a:solidFill>
                <a:latin typeface="Arial"/>
                <a:ea typeface="Arial"/>
                <a:cs typeface="Arial"/>
                <a:sym typeface="Arial"/>
              </a:rPr>
              <a:t>I Use To</a:t>
            </a:r>
            <a:r>
              <a:rPr lang="en-GB" sz="3000">
                <a:latin typeface="Arial"/>
                <a:ea typeface="Arial"/>
                <a:cs typeface="Arial"/>
                <a:sym typeface="Arial"/>
              </a:rPr>
              <a:t>,poem</a:t>
            </a:r>
            <a:r>
              <a:rPr lang="en-GB" sz="1800">
                <a:latin typeface="Arial"/>
                <a:ea typeface="Arial"/>
                <a:cs typeface="Arial"/>
                <a:sym typeface="Arial"/>
              </a:rPr>
              <a:t> </a:t>
            </a:r>
            <a:r>
              <a:rPr lang="en-GB" sz="3000">
                <a:latin typeface="Arial"/>
                <a:ea typeface="Arial"/>
                <a:cs typeface="Arial"/>
                <a:sym typeface="Arial"/>
              </a:rPr>
              <a:t>activity. </a:t>
            </a:r>
            <a:endParaRPr sz="30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3000" u="sng">
                <a:solidFill>
                  <a:schemeClr val="folHlink"/>
                </a:solidFill>
                <a:latin typeface="Arial"/>
                <a:ea typeface="Arial"/>
                <a:cs typeface="Arial"/>
                <a:sym typeface="Arial"/>
                <a:hlinkClick r:id="rId3"/>
              </a:rPr>
              <a:t>Click here</a:t>
            </a:r>
            <a:endParaRPr sz="3000">
              <a:solidFill>
                <a:srgbClr val="595959"/>
              </a:solidFill>
              <a:latin typeface="Arial"/>
              <a:ea typeface="Arial"/>
              <a:cs typeface="Arial"/>
              <a:sym typeface="Arial"/>
            </a:endParaRPr>
          </a:p>
          <a:p>
            <a:pPr marL="0" lvl="0" indent="0" algn="l" rtl="0">
              <a:spcBef>
                <a:spcPts val="1600"/>
              </a:spcBef>
              <a:spcAft>
                <a:spcPts val="0"/>
              </a:spcAft>
              <a:buNone/>
            </a:pPr>
            <a:endParaRPr sz="2400">
              <a:latin typeface="Arial"/>
              <a:ea typeface="Arial"/>
              <a:cs typeface="Arial"/>
              <a:sym typeface="Arial"/>
            </a:endParaRPr>
          </a:p>
          <a:p>
            <a:pPr marL="0" lvl="0" indent="0" algn="l" rtl="0">
              <a:spcBef>
                <a:spcPts val="1600"/>
              </a:spcBef>
              <a:spcAft>
                <a:spcPts val="0"/>
              </a:spcAft>
              <a:buNone/>
            </a:pPr>
            <a:endParaRPr sz="24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2400">
                <a:latin typeface="Arial"/>
                <a:ea typeface="Arial"/>
                <a:cs typeface="Arial"/>
                <a:sym typeface="Arial"/>
              </a:rPr>
              <a:t>            When you are done take a screenshot and paste it on the next slide.</a:t>
            </a:r>
            <a:endParaRPr sz="2400">
              <a:latin typeface="Arial"/>
              <a:ea typeface="Arial"/>
              <a:cs typeface="Arial"/>
              <a:sym typeface="Arial"/>
            </a:endParaRPr>
          </a:p>
          <a:p>
            <a:pPr marL="0" lvl="0" indent="0" algn="l" rtl="0">
              <a:spcBef>
                <a:spcPts val="1600"/>
              </a:spcBef>
              <a:spcAft>
                <a:spcPts val="2100"/>
              </a:spcAft>
              <a:buNone/>
            </a:pPr>
            <a:endParaRPr/>
          </a:p>
        </p:txBody>
      </p:sp>
      <p:sp>
        <p:nvSpPr>
          <p:cNvPr id="651" name="Google Shape;651;p46"/>
          <p:cNvSpPr txBox="1"/>
          <p:nvPr/>
        </p:nvSpPr>
        <p:spPr>
          <a:xfrm>
            <a:off x="103869" y="62853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652" name="Google Shape;652;p46"/>
          <p:cNvSpPr/>
          <p:nvPr/>
        </p:nvSpPr>
        <p:spPr>
          <a:xfrm>
            <a:off x="649511" y="11979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22nd</a:t>
            </a:r>
            <a:endParaRPr/>
          </a:p>
        </p:txBody>
      </p:sp>
      <p:sp>
        <p:nvSpPr>
          <p:cNvPr id="653" name="Google Shape;653;p46"/>
          <p:cNvSpPr/>
          <p:nvPr/>
        </p:nvSpPr>
        <p:spPr>
          <a:xfrm>
            <a:off x="1030025" y="1168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2</a:t>
            </a:r>
            <a:endParaRPr>
              <a:solidFill>
                <a:srgbClr val="92D050"/>
              </a:solidFill>
            </a:endParaRPr>
          </a:p>
        </p:txBody>
      </p:sp>
      <p:sp>
        <p:nvSpPr>
          <p:cNvPr id="654" name="Google Shape;654;p46"/>
          <p:cNvSpPr txBox="1"/>
          <p:nvPr/>
        </p:nvSpPr>
        <p:spPr>
          <a:xfrm>
            <a:off x="2264650" y="18239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a:p>
        </p:txBody>
      </p:sp>
      <p:pic>
        <p:nvPicPr>
          <p:cNvPr id="655" name="Google Shape;655;p46" descr="Cartoon Camera Images, Stock Photos &amp; Vectors | Shutterstock"/>
          <p:cNvPicPr preferRelativeResize="0"/>
          <p:nvPr/>
        </p:nvPicPr>
        <p:blipFill>
          <a:blip r:embed="rId4">
            <a:alphaModFix/>
          </a:blip>
          <a:stretch>
            <a:fillRect/>
          </a:stretch>
        </p:blipFill>
        <p:spPr>
          <a:xfrm>
            <a:off x="6772725" y="4063650"/>
            <a:ext cx="1025500" cy="11043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59"/>
        <p:cNvGrpSpPr/>
        <p:nvPr/>
      </p:nvGrpSpPr>
      <p:grpSpPr>
        <a:xfrm>
          <a:off x="0" y="0"/>
          <a:ext cx="0" cy="0"/>
          <a:chOff x="0" y="0"/>
          <a:chExt cx="0" cy="0"/>
        </a:xfrm>
      </p:grpSpPr>
      <p:sp>
        <p:nvSpPr>
          <p:cNvPr id="660" name="Google Shape;660;p47"/>
          <p:cNvSpPr txBox="1">
            <a:spLocks noGrp="1"/>
          </p:cNvSpPr>
          <p:nvPr>
            <p:ph type="title"/>
          </p:nvPr>
        </p:nvSpPr>
        <p:spPr>
          <a:xfrm>
            <a:off x="1991351" y="1051100"/>
            <a:ext cx="7614900" cy="1007700"/>
          </a:xfrm>
          <a:prstGeom prst="rect">
            <a:avLst/>
          </a:prstGeom>
        </p:spPr>
        <p:txBody>
          <a:bodyPr spcFirstLastPara="1" wrap="square" lIns="121900" tIns="121900" rIns="121900" bIns="121900" anchor="b" anchorCtr="0">
            <a:noAutofit/>
          </a:bodyPr>
          <a:lstStyle/>
          <a:p>
            <a:pPr marL="0" lvl="0" indent="0" algn="l" rtl="0">
              <a:spcBef>
                <a:spcPts val="0"/>
              </a:spcBef>
              <a:spcAft>
                <a:spcPts val="0"/>
              </a:spcAft>
              <a:buNone/>
            </a:pPr>
            <a:r>
              <a:rPr lang="en-GB"/>
              <a:t>I Use To Poem: Screenshot</a:t>
            </a:r>
            <a:endParaRPr/>
          </a:p>
        </p:txBody>
      </p:sp>
      <p:sp>
        <p:nvSpPr>
          <p:cNvPr id="661" name="Google Shape;661;p47"/>
          <p:cNvSpPr txBox="1">
            <a:spLocks noGrp="1"/>
          </p:cNvSpPr>
          <p:nvPr>
            <p:ph type="body" idx="1"/>
          </p:nvPr>
        </p:nvSpPr>
        <p:spPr>
          <a:xfrm>
            <a:off x="769300" y="2058800"/>
            <a:ext cx="9208200" cy="3487500"/>
          </a:xfrm>
          <a:prstGeom prst="rect">
            <a:avLst/>
          </a:prstGeom>
        </p:spPr>
        <p:txBody>
          <a:bodyPr spcFirstLastPara="1" wrap="square" lIns="121900" tIns="121900" rIns="121900" bIns="121900" anchor="t" anchorCtr="0">
            <a:noAutofit/>
          </a:bodyPr>
          <a:lstStyle/>
          <a:p>
            <a:pPr marL="0" lvl="0" indent="0" algn="l" rtl="0">
              <a:spcBef>
                <a:spcPts val="0"/>
              </a:spcBef>
              <a:spcAft>
                <a:spcPts val="2100"/>
              </a:spcAft>
              <a:buNone/>
            </a:pPr>
            <a:r>
              <a:rPr lang="en-GB"/>
              <a:t>Paste Screenshot here:</a:t>
            </a:r>
            <a:endParaRPr/>
          </a:p>
        </p:txBody>
      </p:sp>
      <p:sp>
        <p:nvSpPr>
          <p:cNvPr id="662" name="Google Shape;662;p47"/>
          <p:cNvSpPr txBox="1"/>
          <p:nvPr/>
        </p:nvSpPr>
        <p:spPr>
          <a:xfrm>
            <a:off x="9606244" y="839883"/>
            <a:ext cx="2454000" cy="538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900" b="1">
                <a:solidFill>
                  <a:srgbClr val="000000"/>
                </a:solidFill>
                <a:latin typeface="Century Gothic"/>
                <a:ea typeface="Century Gothic"/>
                <a:cs typeface="Century Gothic"/>
                <a:sym typeface="Century Gothic"/>
              </a:rPr>
              <a:t>FRIDAY</a:t>
            </a:r>
            <a:endParaRPr/>
          </a:p>
        </p:txBody>
      </p:sp>
      <p:sp>
        <p:nvSpPr>
          <p:cNvPr id="663" name="Google Shape;663;p47"/>
          <p:cNvSpPr/>
          <p:nvPr/>
        </p:nvSpPr>
        <p:spPr>
          <a:xfrm>
            <a:off x="10151886" y="140928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22nd</a:t>
            </a:r>
            <a:endParaRPr/>
          </a:p>
        </p:txBody>
      </p:sp>
      <p:sp>
        <p:nvSpPr>
          <p:cNvPr id="664" name="Google Shape;664;p47"/>
          <p:cNvSpPr/>
          <p:nvPr/>
        </p:nvSpPr>
        <p:spPr>
          <a:xfrm>
            <a:off x="10532400" y="32815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92D050"/>
                </a:solidFill>
                <a:latin typeface="Century Gothic"/>
                <a:ea typeface="Century Gothic"/>
                <a:cs typeface="Century Gothic"/>
                <a:sym typeface="Century Gothic"/>
              </a:rPr>
              <a:t>2</a:t>
            </a:r>
            <a:endParaRPr>
              <a:solidFill>
                <a:srgbClr val="92D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15"/>
          <p:cNvSpPr txBox="1">
            <a:spLocks noGrp="1"/>
          </p:cNvSpPr>
          <p:nvPr>
            <p:ph type="title"/>
          </p:nvPr>
        </p:nvSpPr>
        <p:spPr>
          <a:xfrm>
            <a:off x="2078776" y="1313150"/>
            <a:ext cx="7614900" cy="10077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GB"/>
              <a:t>I can...</a:t>
            </a:r>
            <a:endParaRPr/>
          </a:p>
        </p:txBody>
      </p:sp>
      <p:sp>
        <p:nvSpPr>
          <p:cNvPr id="346" name="Google Shape;346;p15"/>
          <p:cNvSpPr txBox="1">
            <a:spLocks noGrp="1"/>
          </p:cNvSpPr>
          <p:nvPr>
            <p:ph type="body" idx="1"/>
          </p:nvPr>
        </p:nvSpPr>
        <p:spPr>
          <a:xfrm>
            <a:off x="2184975" y="2796700"/>
            <a:ext cx="8070000" cy="22506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sz="1800"/>
              <a:t> use digital tools to plan, create, and publish their work both individually and collaboratively.</a:t>
            </a:r>
            <a:endParaRPr sz="1800"/>
          </a:p>
          <a:p>
            <a:pPr marL="0" lvl="0" indent="0" algn="l" rtl="0">
              <a:spcBef>
                <a:spcPts val="2100"/>
              </a:spcBef>
              <a:spcAft>
                <a:spcPts val="0"/>
              </a:spcAft>
              <a:buNone/>
            </a:pPr>
            <a:r>
              <a:rPr lang="en-GB" sz="1800"/>
              <a:t> problem solving skills using digital tools both individually and collaboratively</a:t>
            </a:r>
            <a:endParaRPr sz="1800"/>
          </a:p>
          <a:p>
            <a:pPr marL="0" lvl="0" indent="0" algn="l" rtl="0">
              <a:spcBef>
                <a:spcPts val="2100"/>
              </a:spcBef>
              <a:spcAft>
                <a:spcPts val="2100"/>
              </a:spcAft>
              <a:buNone/>
            </a:pPr>
            <a:r>
              <a:rPr lang="en-GB" sz="1800"/>
              <a:t>create and/or present expressive artworks in the arts for a range of audiences and purposes.</a:t>
            </a:r>
            <a:endParaRPr sz="1800"/>
          </a:p>
        </p:txBody>
      </p:sp>
      <p:sp>
        <p:nvSpPr>
          <p:cNvPr id="347" name="Google Shape;347;p15"/>
          <p:cNvSpPr/>
          <p:nvPr/>
        </p:nvSpPr>
        <p:spPr>
          <a:xfrm>
            <a:off x="1466950" y="2884150"/>
            <a:ext cx="466800" cy="469800"/>
          </a:xfrm>
          <a:prstGeom prst="frame">
            <a:avLst>
              <a:gd name="adj1" fmla="val 7733"/>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5"/>
          <p:cNvSpPr/>
          <p:nvPr/>
        </p:nvSpPr>
        <p:spPr>
          <a:xfrm>
            <a:off x="1466950" y="3555475"/>
            <a:ext cx="466800" cy="469800"/>
          </a:xfrm>
          <a:prstGeom prst="frame">
            <a:avLst>
              <a:gd name="adj1" fmla="val 7733"/>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5"/>
          <p:cNvSpPr/>
          <p:nvPr/>
        </p:nvSpPr>
        <p:spPr>
          <a:xfrm>
            <a:off x="1466950" y="4226800"/>
            <a:ext cx="466800" cy="469800"/>
          </a:xfrm>
          <a:prstGeom prst="frame">
            <a:avLst>
              <a:gd name="adj1" fmla="val 7733"/>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5"/>
          <p:cNvSpPr/>
          <p:nvPr/>
        </p:nvSpPr>
        <p:spPr>
          <a:xfrm>
            <a:off x="1466950" y="279670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51" name="Google Shape;351;p15"/>
          <p:cNvSpPr/>
          <p:nvPr/>
        </p:nvSpPr>
        <p:spPr>
          <a:xfrm>
            <a:off x="1466950" y="351175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
        <p:nvSpPr>
          <p:cNvPr id="352" name="Google Shape;352;p15"/>
          <p:cNvSpPr/>
          <p:nvPr/>
        </p:nvSpPr>
        <p:spPr>
          <a:xfrm>
            <a:off x="1466950" y="4139300"/>
            <a:ext cx="611818" cy="469739"/>
          </a:xfrm>
          <a:custGeom>
            <a:avLst/>
            <a:gdLst/>
            <a:ahLst/>
            <a:cxnLst/>
            <a:rect l="l" t="t" r="r" b="b"/>
            <a:pathLst>
              <a:path w="49380" h="51128" extrusionOk="0">
                <a:moveTo>
                  <a:pt x="0" y="28404"/>
                </a:moveTo>
                <a:lnTo>
                  <a:pt x="18353" y="51128"/>
                </a:lnTo>
                <a:lnTo>
                  <a:pt x="49380" y="13109"/>
                </a:lnTo>
                <a:lnTo>
                  <a:pt x="33648" y="0"/>
                </a:lnTo>
                <a:lnTo>
                  <a:pt x="17916" y="41077"/>
                </a:lnTo>
                <a:lnTo>
                  <a:pt x="10487" y="15731"/>
                </a:lnTo>
                <a:close/>
              </a:path>
            </a:pathLst>
          </a:custGeom>
          <a:solidFill>
            <a:srgbClr val="FFD966"/>
          </a:solid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356"/>
        <p:cNvGrpSpPr/>
        <p:nvPr/>
      </p:nvGrpSpPr>
      <p:grpSpPr>
        <a:xfrm>
          <a:off x="0" y="0"/>
          <a:ext cx="0" cy="0"/>
          <a:chOff x="0" y="0"/>
          <a:chExt cx="0" cy="0"/>
        </a:xfrm>
      </p:grpSpPr>
      <p:sp>
        <p:nvSpPr>
          <p:cNvPr id="357" name="Google Shape;357;p16"/>
          <p:cNvSpPr txBox="1">
            <a:spLocks noGrp="1"/>
          </p:cNvSpPr>
          <p:nvPr>
            <p:ph type="title"/>
          </p:nvPr>
        </p:nvSpPr>
        <p:spPr>
          <a:xfrm>
            <a:off x="1775275" y="1838750"/>
            <a:ext cx="3696300" cy="26238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a:solidFill>
                  <a:srgbClr val="0000FF"/>
                </a:solidFill>
              </a:rPr>
              <a:t>Reading Activity</a:t>
            </a:r>
            <a:endParaRPr>
              <a:solidFill>
                <a:srgbClr val="0000FF"/>
              </a:solidFill>
            </a:endParaRPr>
          </a:p>
        </p:txBody>
      </p:sp>
      <p:sp>
        <p:nvSpPr>
          <p:cNvPr id="358" name="Google Shape;358;p16"/>
          <p:cNvSpPr txBox="1">
            <a:spLocks noGrp="1"/>
          </p:cNvSpPr>
          <p:nvPr>
            <p:ph type="body" idx="1"/>
          </p:nvPr>
        </p:nvSpPr>
        <p:spPr>
          <a:xfrm>
            <a:off x="6944175" y="733425"/>
            <a:ext cx="3638100" cy="5658300"/>
          </a:xfrm>
          <a:prstGeom prst="rect">
            <a:avLst/>
          </a:prstGeom>
          <a:ln w="9525" cap="flat" cmpd="sng">
            <a:solidFill>
              <a:srgbClr val="000000"/>
            </a:solidFill>
            <a:prstDash val="dot"/>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sz="1800" b="1" u="sng">
                <a:latin typeface="Arial"/>
                <a:ea typeface="Arial"/>
                <a:cs typeface="Arial"/>
                <a:sym typeface="Arial"/>
              </a:rPr>
              <a:t>Instructions</a:t>
            </a:r>
            <a:r>
              <a:rPr lang="en-GB" sz="1800" b="1" u="sng">
                <a:solidFill>
                  <a:srgbClr val="595959"/>
                </a:solidFill>
                <a:latin typeface="Arial"/>
                <a:ea typeface="Arial"/>
                <a:cs typeface="Arial"/>
                <a:sym typeface="Arial"/>
              </a:rPr>
              <a:t>: </a:t>
            </a:r>
            <a:endParaRPr sz="1800" b="1" u="sng">
              <a:solidFill>
                <a:srgbClr val="595959"/>
              </a:solidFill>
              <a:latin typeface="Arial"/>
              <a:ea typeface="Arial"/>
              <a:cs typeface="Arial"/>
              <a:sym typeface="Arial"/>
            </a:endParaRPr>
          </a:p>
          <a:p>
            <a:pPr marL="0" lvl="0" indent="0" algn="l" rtl="0">
              <a:spcBef>
                <a:spcPts val="1600"/>
              </a:spcBef>
              <a:spcAft>
                <a:spcPts val="1600"/>
              </a:spcAft>
              <a:buClr>
                <a:schemeClr val="dk1"/>
              </a:buClr>
              <a:buSzPts val="1100"/>
              <a:buFont typeface="Arial"/>
              <a:buNone/>
            </a:pPr>
            <a:r>
              <a:rPr lang="en-GB" sz="1800" b="1">
                <a:solidFill>
                  <a:srgbClr val="595959"/>
                </a:solidFill>
                <a:latin typeface="Arial"/>
                <a:ea typeface="Arial"/>
                <a:cs typeface="Arial"/>
                <a:sym typeface="Arial"/>
              </a:rPr>
              <a:t>Read the article, “An Artist Comes to Canada” and answer the 1st question on the next slide.</a:t>
            </a:r>
            <a:endParaRPr sz="1800" b="1"/>
          </a:p>
        </p:txBody>
      </p:sp>
      <p:sp>
        <p:nvSpPr>
          <p:cNvPr id="359" name="Google Shape;359;p16"/>
          <p:cNvSpPr txBox="1"/>
          <p:nvPr/>
        </p:nvSpPr>
        <p:spPr>
          <a:xfrm>
            <a:off x="274769" y="77669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360" name="Google Shape;360;p16"/>
          <p:cNvSpPr/>
          <p:nvPr/>
        </p:nvSpPr>
        <p:spPr>
          <a:xfrm>
            <a:off x="820411" y="1302456"/>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11th</a:t>
            </a:r>
            <a:endParaRPr/>
          </a:p>
        </p:txBody>
      </p:sp>
      <p:sp>
        <p:nvSpPr>
          <p:cNvPr id="361" name="Google Shape;361;p16"/>
          <p:cNvSpPr/>
          <p:nvPr/>
        </p:nvSpPr>
        <p:spPr>
          <a:xfrm>
            <a:off x="1200925" y="22132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1</a:t>
            </a:r>
            <a:endParaRPr/>
          </a:p>
        </p:txBody>
      </p:sp>
      <p:pic>
        <p:nvPicPr>
          <p:cNvPr id="362" name="Google Shape;362;p16" descr="Edwin | Teaching and Learning: The World Wide Web of Education">
            <a:hlinkClick r:id="rId3"/>
          </p:cNvPr>
          <p:cNvPicPr preferRelativeResize="0"/>
          <p:nvPr/>
        </p:nvPicPr>
        <p:blipFill>
          <a:blip r:embed="rId4">
            <a:alphaModFix/>
          </a:blip>
          <a:stretch>
            <a:fillRect/>
          </a:stretch>
        </p:blipFill>
        <p:spPr>
          <a:xfrm>
            <a:off x="8033776" y="2394200"/>
            <a:ext cx="2201900" cy="684672"/>
          </a:xfrm>
          <a:prstGeom prst="rect">
            <a:avLst/>
          </a:prstGeom>
          <a:noFill/>
          <a:ln>
            <a:noFill/>
          </a:ln>
        </p:spPr>
      </p:pic>
      <p:pic>
        <p:nvPicPr>
          <p:cNvPr id="363" name="Google Shape;363;p16"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Couplets and Stanzas">
            <a:hlinkClick r:id="rId5"/>
          </p:cNvPr>
          <p:cNvPicPr preferRelativeResize="0"/>
          <p:nvPr/>
        </p:nvPicPr>
        <p:blipFill>
          <a:blip r:embed="rId6">
            <a:alphaModFix/>
          </a:blip>
          <a:stretch>
            <a:fillRect/>
          </a:stretch>
        </p:blipFill>
        <p:spPr>
          <a:xfrm>
            <a:off x="6944175" y="4636700"/>
            <a:ext cx="2454000" cy="1840500"/>
          </a:xfrm>
          <a:prstGeom prst="rect">
            <a:avLst/>
          </a:prstGeom>
          <a:noFill/>
          <a:ln>
            <a:noFill/>
          </a:ln>
        </p:spPr>
      </p:pic>
      <p:pic>
        <p:nvPicPr>
          <p:cNvPr id="364" name="Google Shape;364;p16" descr="watch this video - Real Results - Fitness &amp; Performance"/>
          <p:cNvPicPr preferRelativeResize="0"/>
          <p:nvPr/>
        </p:nvPicPr>
        <p:blipFill>
          <a:blip r:embed="rId7">
            <a:alphaModFix/>
          </a:blip>
          <a:stretch>
            <a:fillRect/>
          </a:stretch>
        </p:blipFill>
        <p:spPr>
          <a:xfrm>
            <a:off x="6944175" y="3749500"/>
            <a:ext cx="1900900" cy="884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368"/>
        <p:cNvGrpSpPr/>
        <p:nvPr/>
      </p:nvGrpSpPr>
      <p:grpSpPr>
        <a:xfrm>
          <a:off x="0" y="0"/>
          <a:ext cx="0" cy="0"/>
          <a:chOff x="0" y="0"/>
          <a:chExt cx="0" cy="0"/>
        </a:xfrm>
      </p:grpSpPr>
      <p:sp>
        <p:nvSpPr>
          <p:cNvPr id="369" name="Google Shape;369;p17"/>
          <p:cNvSpPr txBox="1"/>
          <p:nvPr/>
        </p:nvSpPr>
        <p:spPr>
          <a:xfrm>
            <a:off x="2029800" y="1133725"/>
            <a:ext cx="3952500" cy="517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b="1">
                <a:solidFill>
                  <a:srgbClr val="595959"/>
                </a:solidFill>
              </a:rPr>
              <a:t>An Artist Comes to Canada</a:t>
            </a:r>
            <a:endParaRPr b="1">
              <a:solidFill>
                <a:srgbClr val="595959"/>
              </a:solidFill>
            </a:endParaRPr>
          </a:p>
          <a:p>
            <a:pPr marL="0" lvl="0" indent="0" algn="l" rtl="0">
              <a:lnSpc>
                <a:spcPct val="115000"/>
              </a:lnSpc>
              <a:spcBef>
                <a:spcPts val="1600"/>
              </a:spcBef>
              <a:spcAft>
                <a:spcPts val="1600"/>
              </a:spcAft>
              <a:buClr>
                <a:schemeClr val="dk1"/>
              </a:buClr>
              <a:buSzPts val="1100"/>
              <a:buFont typeface="Arial"/>
              <a:buNone/>
            </a:pPr>
            <a:r>
              <a:rPr lang="en-GB" b="1">
                <a:solidFill>
                  <a:srgbClr val="595959"/>
                </a:solidFill>
              </a:rPr>
              <a:t>Question 1: </a:t>
            </a:r>
            <a:endParaRPr b="1">
              <a:solidFill>
                <a:srgbClr val="595959"/>
              </a:solidFill>
            </a:endParaRPr>
          </a:p>
        </p:txBody>
      </p:sp>
      <p:sp>
        <p:nvSpPr>
          <p:cNvPr id="370" name="Google Shape;370;p17"/>
          <p:cNvSpPr txBox="1"/>
          <p:nvPr/>
        </p:nvSpPr>
        <p:spPr>
          <a:xfrm>
            <a:off x="9440144" y="648522"/>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371" name="Google Shape;371;p17"/>
          <p:cNvSpPr/>
          <p:nvPr/>
        </p:nvSpPr>
        <p:spPr>
          <a:xfrm>
            <a:off x="9985786" y="1174281"/>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11th</a:t>
            </a:r>
            <a:endParaRPr/>
          </a:p>
        </p:txBody>
      </p:sp>
      <p:sp>
        <p:nvSpPr>
          <p:cNvPr id="372" name="Google Shape;372;p17"/>
          <p:cNvSpPr txBox="1"/>
          <p:nvPr/>
        </p:nvSpPr>
        <p:spPr>
          <a:xfrm>
            <a:off x="9323293" y="1993062"/>
            <a:ext cx="2695500" cy="120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sz="2800" b="1">
              <a:latin typeface="Century Gothic"/>
              <a:ea typeface="Century Gothic"/>
              <a:cs typeface="Century Gothic"/>
              <a:sym typeface="Century Gothic"/>
            </a:endParaRPr>
          </a:p>
          <a:p>
            <a:pPr marL="0" marR="0" lvl="0" indent="0" algn="ctr" rtl="0">
              <a:spcBef>
                <a:spcPts val="0"/>
              </a:spcBef>
              <a:spcAft>
                <a:spcPts val="0"/>
              </a:spcAft>
              <a:buNone/>
            </a:pPr>
            <a:endParaRPr/>
          </a:p>
        </p:txBody>
      </p:sp>
      <p:sp>
        <p:nvSpPr>
          <p:cNvPr id="373" name="Google Shape;373;p17"/>
          <p:cNvSpPr/>
          <p:nvPr/>
        </p:nvSpPr>
        <p:spPr>
          <a:xfrm>
            <a:off x="10366300" y="9315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377"/>
        <p:cNvGrpSpPr/>
        <p:nvPr/>
      </p:nvGrpSpPr>
      <p:grpSpPr>
        <a:xfrm>
          <a:off x="0" y="0"/>
          <a:ext cx="0" cy="0"/>
          <a:chOff x="0" y="0"/>
          <a:chExt cx="0" cy="0"/>
        </a:xfrm>
      </p:grpSpPr>
      <p:sp>
        <p:nvSpPr>
          <p:cNvPr id="378" name="Google Shape;378;p18"/>
          <p:cNvSpPr txBox="1">
            <a:spLocks noGrp="1"/>
          </p:cNvSpPr>
          <p:nvPr>
            <p:ph type="title"/>
          </p:nvPr>
        </p:nvSpPr>
        <p:spPr>
          <a:xfrm>
            <a:off x="904600" y="4124750"/>
            <a:ext cx="4006200" cy="21438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sz="1800"/>
              <a:t>Instructions: </a:t>
            </a:r>
            <a:endParaRPr sz="1800"/>
          </a:p>
          <a:p>
            <a:pPr marL="0" lvl="0" indent="0" algn="l" rtl="0">
              <a:spcBef>
                <a:spcPts val="0"/>
              </a:spcBef>
              <a:spcAft>
                <a:spcPts val="0"/>
              </a:spcAft>
              <a:buNone/>
            </a:pPr>
            <a:endParaRPr sz="1800" b="0">
              <a:solidFill>
                <a:srgbClr val="595959"/>
              </a:solidFill>
              <a:latin typeface="Arial"/>
              <a:ea typeface="Arial"/>
              <a:cs typeface="Arial"/>
              <a:sym typeface="Arial"/>
            </a:endParaRPr>
          </a:p>
          <a:p>
            <a:pPr marL="0" lvl="0" indent="0" algn="l" rtl="0">
              <a:spcBef>
                <a:spcPts val="0"/>
              </a:spcBef>
              <a:spcAft>
                <a:spcPts val="0"/>
              </a:spcAft>
              <a:buNone/>
            </a:pPr>
            <a:r>
              <a:rPr lang="en-GB" sz="1800" b="0">
                <a:solidFill>
                  <a:srgbClr val="595959"/>
                </a:solidFill>
                <a:latin typeface="Arial"/>
                <a:ea typeface="Arial"/>
                <a:cs typeface="Arial"/>
                <a:sym typeface="Arial"/>
              </a:rPr>
              <a:t>Write a </a:t>
            </a:r>
            <a:r>
              <a:rPr lang="en-GB" sz="1800" b="0" u="sng">
                <a:solidFill>
                  <a:schemeClr val="folHlink"/>
                </a:solidFill>
                <a:latin typeface="Arial"/>
                <a:ea typeface="Arial"/>
                <a:cs typeface="Arial"/>
                <a:sym typeface="Arial"/>
                <a:hlinkClick r:id="rId3"/>
              </a:rPr>
              <a:t>Diamante Poem</a:t>
            </a:r>
            <a:endParaRPr sz="1800" b="0">
              <a:solidFill>
                <a:srgbClr val="595959"/>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800" b="0">
                <a:solidFill>
                  <a:srgbClr val="595959"/>
                </a:solidFill>
                <a:latin typeface="Arial"/>
                <a:ea typeface="Arial"/>
                <a:cs typeface="Arial"/>
                <a:sym typeface="Arial"/>
              </a:rPr>
              <a:t>Read the example on slide 23. Now read slide 24 to understand the rules.</a:t>
            </a:r>
            <a:endParaRPr sz="1800" b="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GB" sz="1800" b="0">
                <a:solidFill>
                  <a:srgbClr val="595959"/>
                </a:solidFill>
                <a:latin typeface="Arial"/>
                <a:ea typeface="Arial"/>
                <a:cs typeface="Arial"/>
                <a:sym typeface="Arial"/>
              </a:rPr>
              <a:t>Write your poem on the right side.</a:t>
            </a:r>
            <a:endParaRPr sz="1800" b="0">
              <a:solidFill>
                <a:srgbClr val="595959"/>
              </a:solidFill>
              <a:latin typeface="Arial"/>
              <a:ea typeface="Arial"/>
              <a:cs typeface="Arial"/>
              <a:sym typeface="Arial"/>
            </a:endParaRPr>
          </a:p>
          <a:p>
            <a:pPr marL="0" lvl="0" indent="0" algn="l" rtl="0">
              <a:spcBef>
                <a:spcPts val="1600"/>
              </a:spcBef>
              <a:spcAft>
                <a:spcPts val="0"/>
              </a:spcAft>
              <a:buNone/>
            </a:pPr>
            <a:endParaRPr sz="1800"/>
          </a:p>
        </p:txBody>
      </p:sp>
      <p:sp>
        <p:nvSpPr>
          <p:cNvPr id="379" name="Google Shape;379;p18"/>
          <p:cNvSpPr txBox="1">
            <a:spLocks noGrp="1"/>
          </p:cNvSpPr>
          <p:nvPr>
            <p:ph type="body" idx="1"/>
          </p:nvPr>
        </p:nvSpPr>
        <p:spPr>
          <a:xfrm>
            <a:off x="904600" y="2087725"/>
            <a:ext cx="4006200" cy="2143800"/>
          </a:xfrm>
          <a:prstGeom prst="rect">
            <a:avLst/>
          </a:prstGeom>
        </p:spPr>
        <p:txBody>
          <a:bodyPr spcFirstLastPara="1" wrap="square" lIns="121900" tIns="121900" rIns="121900" bIns="121900" anchor="t" anchorCtr="0">
            <a:noAutofit/>
          </a:bodyPr>
          <a:lstStyle/>
          <a:p>
            <a:pPr marL="0" lvl="0" indent="0" algn="l" rtl="0">
              <a:lnSpc>
                <a:spcPct val="100000"/>
              </a:lnSpc>
              <a:spcBef>
                <a:spcPts val="0"/>
              </a:spcBef>
              <a:spcAft>
                <a:spcPts val="0"/>
              </a:spcAft>
              <a:buNone/>
            </a:pPr>
            <a:r>
              <a:rPr lang="en-GB" sz="6000" b="1">
                <a:solidFill>
                  <a:srgbClr val="00FF00"/>
                </a:solidFill>
              </a:rPr>
              <a:t>Writing</a:t>
            </a:r>
            <a:endParaRPr sz="6000" b="1">
              <a:solidFill>
                <a:srgbClr val="00FF00"/>
              </a:solidFill>
            </a:endParaRPr>
          </a:p>
          <a:p>
            <a:pPr marL="0" lvl="0" indent="0" algn="l" rtl="0">
              <a:lnSpc>
                <a:spcPct val="100000"/>
              </a:lnSpc>
              <a:spcBef>
                <a:spcPts val="0"/>
              </a:spcBef>
              <a:spcAft>
                <a:spcPts val="0"/>
              </a:spcAft>
              <a:buClr>
                <a:schemeClr val="dk1"/>
              </a:buClr>
              <a:buSzPts val="1100"/>
              <a:buFont typeface="Arial"/>
              <a:buNone/>
            </a:pPr>
            <a:r>
              <a:rPr lang="en-GB" sz="6000" b="1">
                <a:solidFill>
                  <a:srgbClr val="00FF00"/>
                </a:solidFill>
              </a:rPr>
              <a:t>Activity</a:t>
            </a:r>
            <a:endParaRPr>
              <a:solidFill>
                <a:srgbClr val="00FF00"/>
              </a:solidFill>
            </a:endParaRPr>
          </a:p>
        </p:txBody>
      </p:sp>
      <p:sp>
        <p:nvSpPr>
          <p:cNvPr id="380" name="Google Shape;380;p18"/>
          <p:cNvSpPr txBox="1">
            <a:spLocks noGrp="1"/>
          </p:cNvSpPr>
          <p:nvPr>
            <p:ph type="body" idx="2"/>
          </p:nvPr>
        </p:nvSpPr>
        <p:spPr>
          <a:xfrm>
            <a:off x="5973825" y="669975"/>
            <a:ext cx="4140600" cy="5421900"/>
          </a:xfrm>
          <a:prstGeom prst="rect">
            <a:avLst/>
          </a:prstGeom>
          <a:ln w="19050" cap="flat" cmpd="sng">
            <a:solidFill>
              <a:srgbClr val="000000"/>
            </a:solidFill>
            <a:prstDash val="dash"/>
            <a:round/>
            <a:headEnd type="none" w="sm" len="sm"/>
            <a:tailEnd type="none" w="sm" len="sm"/>
          </a:ln>
        </p:spPr>
        <p:txBody>
          <a:bodyPr spcFirstLastPara="1" wrap="square" lIns="121900" tIns="121900" rIns="121900" bIns="121900" anchor="t" anchorCtr="0">
            <a:noAutofit/>
          </a:bodyPr>
          <a:lstStyle/>
          <a:p>
            <a:pPr marL="0" lvl="0" indent="0" algn="l" rtl="0">
              <a:spcBef>
                <a:spcPts val="0"/>
              </a:spcBef>
              <a:spcAft>
                <a:spcPts val="0"/>
              </a:spcAft>
              <a:buNone/>
            </a:pPr>
            <a:r>
              <a:rPr lang="en-GB" u="sng"/>
              <a:t>Diamante Poem:</a:t>
            </a:r>
            <a:endParaRPr u="sng"/>
          </a:p>
          <a:p>
            <a:pPr marL="0" lvl="0" indent="0" algn="l" rtl="0">
              <a:spcBef>
                <a:spcPts val="2100"/>
              </a:spcBef>
              <a:spcAft>
                <a:spcPts val="2100"/>
              </a:spcAft>
              <a:buNone/>
            </a:pPr>
            <a:endParaRPr/>
          </a:p>
        </p:txBody>
      </p:sp>
      <p:sp>
        <p:nvSpPr>
          <p:cNvPr id="381" name="Google Shape;381;p18"/>
          <p:cNvSpPr txBox="1"/>
          <p:nvPr/>
        </p:nvSpPr>
        <p:spPr>
          <a:xfrm>
            <a:off x="296144" y="1225347"/>
            <a:ext cx="2454000" cy="451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MONDAY</a:t>
            </a:r>
            <a:endParaRPr/>
          </a:p>
        </p:txBody>
      </p:sp>
      <p:sp>
        <p:nvSpPr>
          <p:cNvPr id="382" name="Google Shape;382;p18"/>
          <p:cNvSpPr/>
          <p:nvPr/>
        </p:nvSpPr>
        <p:spPr>
          <a:xfrm>
            <a:off x="841786" y="1751106"/>
            <a:ext cx="1362600" cy="33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600">
                <a:latin typeface="Century Gothic"/>
                <a:ea typeface="Century Gothic"/>
                <a:cs typeface="Century Gothic"/>
                <a:sym typeface="Century Gothic"/>
              </a:rPr>
              <a:t> May 11th</a:t>
            </a:r>
            <a:endParaRPr/>
          </a:p>
        </p:txBody>
      </p:sp>
      <p:sp>
        <p:nvSpPr>
          <p:cNvPr id="383" name="Google Shape;383;p18"/>
          <p:cNvSpPr/>
          <p:nvPr/>
        </p:nvSpPr>
        <p:spPr>
          <a:xfrm>
            <a:off x="1222300" y="669975"/>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C000"/>
                </a:solidFill>
                <a:latin typeface="Century Gothic"/>
                <a:ea typeface="Century Gothic"/>
                <a:cs typeface="Century Gothic"/>
                <a:sym typeface="Century Gothic"/>
              </a:rPr>
              <a:t>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387"/>
        <p:cNvGrpSpPr/>
        <p:nvPr/>
      </p:nvGrpSpPr>
      <p:grpSpPr>
        <a:xfrm>
          <a:off x="0" y="0"/>
          <a:ext cx="0" cy="0"/>
          <a:chOff x="0" y="0"/>
          <a:chExt cx="0" cy="0"/>
        </a:xfrm>
      </p:grpSpPr>
      <p:sp>
        <p:nvSpPr>
          <p:cNvPr id="388" name="Google Shape;388;p19"/>
          <p:cNvSpPr txBox="1">
            <a:spLocks noGrp="1"/>
          </p:cNvSpPr>
          <p:nvPr>
            <p:ph type="body" idx="1"/>
          </p:nvPr>
        </p:nvSpPr>
        <p:spPr>
          <a:xfrm>
            <a:off x="6998800" y="667250"/>
            <a:ext cx="3638100" cy="54246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u="sng"/>
              <a:t>Instructions: </a:t>
            </a:r>
            <a:endParaRPr u="sng"/>
          </a:p>
          <a:p>
            <a:pPr marL="0" lvl="0" indent="0" algn="l" rtl="0">
              <a:spcBef>
                <a:spcPts val="2100"/>
              </a:spcBef>
              <a:spcAft>
                <a:spcPts val="0"/>
              </a:spcAft>
              <a:buNone/>
            </a:pPr>
            <a:r>
              <a:rPr lang="en-GB" sz="1800">
                <a:latin typeface="Arial"/>
                <a:ea typeface="Arial"/>
                <a:cs typeface="Arial"/>
                <a:sym typeface="Arial"/>
              </a:rPr>
              <a:t>Read the poem “</a:t>
            </a:r>
            <a:r>
              <a:rPr lang="en-GB" sz="1800" b="1">
                <a:solidFill>
                  <a:srgbClr val="0000FF"/>
                </a:solidFill>
                <a:latin typeface="Arial"/>
                <a:ea typeface="Arial"/>
                <a:cs typeface="Arial"/>
                <a:sym typeface="Arial"/>
              </a:rPr>
              <a:t>Spring</a:t>
            </a:r>
            <a:r>
              <a:rPr lang="en-GB" sz="1800">
                <a:latin typeface="Arial"/>
                <a:ea typeface="Arial"/>
                <a:cs typeface="Arial"/>
                <a:sym typeface="Arial"/>
              </a:rPr>
              <a:t>” and answer the comprehension questions. The poem is located in the Google Reading Classroom.</a:t>
            </a:r>
            <a:endParaRPr sz="1800">
              <a:latin typeface="Arial"/>
              <a:ea typeface="Arial"/>
              <a:cs typeface="Arial"/>
              <a:sym typeface="Arial"/>
            </a:endParaRPr>
          </a:p>
          <a:p>
            <a:pPr marL="0" lvl="0" indent="0" algn="l" rtl="0">
              <a:spcBef>
                <a:spcPts val="2100"/>
              </a:spcBef>
              <a:spcAft>
                <a:spcPts val="0"/>
              </a:spcAft>
              <a:buNone/>
            </a:pPr>
            <a:endParaRPr sz="1400">
              <a:solidFill>
                <a:srgbClr val="595959"/>
              </a:solidFill>
              <a:latin typeface="Arial"/>
              <a:ea typeface="Arial"/>
              <a:cs typeface="Arial"/>
              <a:sym typeface="Arial"/>
            </a:endParaRPr>
          </a:p>
          <a:p>
            <a:pPr marL="0" lvl="0" indent="0" algn="l" rtl="0">
              <a:spcBef>
                <a:spcPts val="2100"/>
              </a:spcBef>
              <a:spcAft>
                <a:spcPts val="2100"/>
              </a:spcAft>
              <a:buNone/>
            </a:pPr>
            <a:endParaRPr sz="1400">
              <a:solidFill>
                <a:srgbClr val="595959"/>
              </a:solidFill>
              <a:latin typeface="Arial"/>
              <a:ea typeface="Arial"/>
              <a:cs typeface="Arial"/>
              <a:sym typeface="Arial"/>
            </a:endParaRPr>
          </a:p>
        </p:txBody>
      </p:sp>
      <p:sp>
        <p:nvSpPr>
          <p:cNvPr id="389" name="Google Shape;389;p19"/>
          <p:cNvSpPr txBox="1"/>
          <p:nvPr/>
        </p:nvSpPr>
        <p:spPr>
          <a:xfrm>
            <a:off x="116844" y="667249"/>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390" name="Google Shape;390;p19"/>
          <p:cNvSpPr/>
          <p:nvPr/>
        </p:nvSpPr>
        <p:spPr>
          <a:xfrm>
            <a:off x="662486" y="12597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 12th</a:t>
            </a:r>
            <a:endParaRPr/>
          </a:p>
        </p:txBody>
      </p:sp>
      <p:sp>
        <p:nvSpPr>
          <p:cNvPr id="391" name="Google Shape;391;p19"/>
          <p:cNvSpPr/>
          <p:nvPr/>
        </p:nvSpPr>
        <p:spPr>
          <a:xfrm>
            <a:off x="1043000" y="17860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1</a:t>
            </a:r>
            <a:endParaRPr>
              <a:solidFill>
                <a:srgbClr val="FF6E00"/>
              </a:solidFill>
            </a:endParaRPr>
          </a:p>
        </p:txBody>
      </p:sp>
      <p:sp>
        <p:nvSpPr>
          <p:cNvPr id="392" name="Google Shape;392;p19"/>
          <p:cNvSpPr txBox="1"/>
          <p:nvPr/>
        </p:nvSpPr>
        <p:spPr>
          <a:xfrm>
            <a:off x="-7" y="2078512"/>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endParaRPr>
              <a:solidFill>
                <a:srgbClr val="000000"/>
              </a:solidFill>
            </a:endParaRPr>
          </a:p>
        </p:txBody>
      </p:sp>
      <p:sp>
        <p:nvSpPr>
          <p:cNvPr id="393" name="Google Shape;393;p19"/>
          <p:cNvSpPr txBox="1"/>
          <p:nvPr/>
        </p:nvSpPr>
        <p:spPr>
          <a:xfrm>
            <a:off x="2221900" y="19290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00FF"/>
                </a:solidFill>
                <a:latin typeface="Patrick Hand"/>
                <a:ea typeface="Patrick Hand"/>
                <a:cs typeface="Patrick Hand"/>
                <a:sym typeface="Patrick Hand"/>
              </a:rPr>
              <a:t>Reading Activity</a:t>
            </a:r>
            <a:endParaRPr sz="6000" b="1">
              <a:solidFill>
                <a:srgbClr val="0000FF"/>
              </a:solidFill>
              <a:latin typeface="Patrick Hand"/>
              <a:ea typeface="Patrick Hand"/>
              <a:cs typeface="Patrick Hand"/>
              <a:sym typeface="Patrick Hand"/>
            </a:endParaRPr>
          </a:p>
        </p:txBody>
      </p:sp>
      <p:pic>
        <p:nvPicPr>
          <p:cNvPr id="394" name="Google Shape;394;p19" descr="Study and learn English Grammar with this simple, animated  introduction to Parts of Speech. The video uses kinetic typography and some memorable characters.&#10;&#10;Some music samples from looperman.com&#10;&#10;80s grid from https://www.youtube.com/watch?v=w8ndrYXBXT4" title="Nouns, Verbs, Adjectives &amp; Adverbs - Animated Explanation">
            <a:hlinkClick r:id="rId3"/>
          </p:cNvPr>
          <p:cNvPicPr preferRelativeResize="0"/>
          <p:nvPr/>
        </p:nvPicPr>
        <p:blipFill>
          <a:blip r:embed="rId4">
            <a:alphaModFix/>
          </a:blip>
          <a:stretch>
            <a:fillRect/>
          </a:stretch>
        </p:blipFill>
        <p:spPr>
          <a:xfrm>
            <a:off x="7335725" y="4542559"/>
            <a:ext cx="2454000" cy="1840516"/>
          </a:xfrm>
          <a:prstGeom prst="rect">
            <a:avLst/>
          </a:prstGeom>
          <a:noFill/>
          <a:ln>
            <a:noFill/>
          </a:ln>
        </p:spPr>
      </p:pic>
      <p:pic>
        <p:nvPicPr>
          <p:cNvPr id="395" name="Google Shape;395;p19" descr="Contact &quot;Must watch this hot video here&quot; through Facebook Messenger"/>
          <p:cNvPicPr preferRelativeResize="0"/>
          <p:nvPr/>
        </p:nvPicPr>
        <p:blipFill>
          <a:blip r:embed="rId5">
            <a:alphaModFix/>
          </a:blip>
          <a:stretch>
            <a:fillRect/>
          </a:stretch>
        </p:blipFill>
        <p:spPr>
          <a:xfrm>
            <a:off x="7062725" y="3548175"/>
            <a:ext cx="3000000" cy="902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399"/>
        <p:cNvGrpSpPr/>
        <p:nvPr/>
      </p:nvGrpSpPr>
      <p:grpSpPr>
        <a:xfrm>
          <a:off x="0" y="0"/>
          <a:ext cx="0" cy="0"/>
          <a:chOff x="0" y="0"/>
          <a:chExt cx="0" cy="0"/>
        </a:xfrm>
      </p:grpSpPr>
      <p:sp>
        <p:nvSpPr>
          <p:cNvPr id="400" name="Google Shape;400;p20"/>
          <p:cNvSpPr txBox="1">
            <a:spLocks noGrp="1"/>
          </p:cNvSpPr>
          <p:nvPr>
            <p:ph type="body" idx="1"/>
          </p:nvPr>
        </p:nvSpPr>
        <p:spPr>
          <a:xfrm>
            <a:off x="6998800" y="663700"/>
            <a:ext cx="3982800" cy="54282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sz="3000">
                <a:solidFill>
                  <a:srgbClr val="595959"/>
                </a:solidFill>
                <a:latin typeface="Arial"/>
                <a:ea typeface="Arial"/>
                <a:cs typeface="Arial"/>
                <a:sym typeface="Arial"/>
              </a:rPr>
              <a:t>        Magnetic poetry activity.  </a:t>
            </a:r>
            <a:r>
              <a:rPr lang="en-GB" sz="3000" u="sng">
                <a:solidFill>
                  <a:schemeClr val="folHlink"/>
                </a:solidFill>
                <a:latin typeface="Arial"/>
                <a:ea typeface="Arial"/>
                <a:cs typeface="Arial"/>
                <a:sym typeface="Arial"/>
                <a:hlinkClick r:id="rId3"/>
              </a:rPr>
              <a:t>Click here</a:t>
            </a:r>
            <a:r>
              <a:rPr lang="en-GB" sz="3000">
                <a:solidFill>
                  <a:srgbClr val="595959"/>
                </a:solidFill>
                <a:latin typeface="Arial"/>
                <a:ea typeface="Arial"/>
                <a:cs typeface="Arial"/>
                <a:sym typeface="Arial"/>
              </a:rPr>
              <a:t> to open then follow the instructions. </a:t>
            </a:r>
            <a:endParaRPr sz="3000">
              <a:solidFill>
                <a:srgbClr val="595959"/>
              </a:solidFill>
              <a:latin typeface="Arial"/>
              <a:ea typeface="Arial"/>
              <a:cs typeface="Arial"/>
              <a:sym typeface="Arial"/>
            </a:endParaRPr>
          </a:p>
          <a:p>
            <a:pPr marL="0" lvl="0" indent="0" algn="l" rtl="0">
              <a:spcBef>
                <a:spcPts val="1600"/>
              </a:spcBef>
              <a:spcAft>
                <a:spcPts val="0"/>
              </a:spcAft>
              <a:buNone/>
            </a:pPr>
            <a:endParaRPr sz="2400">
              <a:solidFill>
                <a:srgbClr val="0000FF"/>
              </a:solidFill>
              <a:latin typeface="Arial"/>
              <a:ea typeface="Arial"/>
              <a:cs typeface="Arial"/>
              <a:sym typeface="Arial"/>
            </a:endParaRPr>
          </a:p>
          <a:p>
            <a:pPr marL="0" lvl="0" indent="0" algn="l" rtl="0">
              <a:spcBef>
                <a:spcPts val="1600"/>
              </a:spcBef>
              <a:spcAft>
                <a:spcPts val="0"/>
              </a:spcAft>
              <a:buNone/>
            </a:pPr>
            <a:endParaRPr sz="2400">
              <a:solidFill>
                <a:srgbClr val="0000FF"/>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GB" sz="2400">
                <a:solidFill>
                  <a:srgbClr val="0000FF"/>
                </a:solidFill>
                <a:latin typeface="Arial"/>
                <a:ea typeface="Arial"/>
                <a:cs typeface="Arial"/>
                <a:sym typeface="Arial"/>
              </a:rPr>
              <a:t>When you are done take a screenshot and paste on the next slide.</a:t>
            </a:r>
            <a:endParaRPr sz="2400">
              <a:solidFill>
                <a:srgbClr val="0000FF"/>
              </a:solidFill>
              <a:latin typeface="Arial"/>
              <a:ea typeface="Arial"/>
              <a:cs typeface="Arial"/>
              <a:sym typeface="Arial"/>
            </a:endParaRPr>
          </a:p>
          <a:p>
            <a:pPr marL="0" lvl="0" indent="0" algn="l" rtl="0">
              <a:spcBef>
                <a:spcPts val="1600"/>
              </a:spcBef>
              <a:spcAft>
                <a:spcPts val="2100"/>
              </a:spcAft>
              <a:buNone/>
            </a:pPr>
            <a:endParaRPr/>
          </a:p>
        </p:txBody>
      </p:sp>
      <p:sp>
        <p:nvSpPr>
          <p:cNvPr id="401" name="Google Shape;401;p20"/>
          <p:cNvSpPr txBox="1"/>
          <p:nvPr/>
        </p:nvSpPr>
        <p:spPr>
          <a:xfrm>
            <a:off x="116844" y="488649"/>
            <a:ext cx="2454000" cy="584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a:solidFill>
                  <a:srgbClr val="000000"/>
                </a:solidFill>
                <a:latin typeface="Century Gothic"/>
                <a:ea typeface="Century Gothic"/>
                <a:cs typeface="Century Gothic"/>
                <a:sym typeface="Century Gothic"/>
              </a:rPr>
              <a:t>TUESDAY</a:t>
            </a:r>
            <a:endParaRPr/>
          </a:p>
        </p:txBody>
      </p:sp>
      <p:sp>
        <p:nvSpPr>
          <p:cNvPr id="402" name="Google Shape;402;p20"/>
          <p:cNvSpPr/>
          <p:nvPr/>
        </p:nvSpPr>
        <p:spPr>
          <a:xfrm>
            <a:off x="662486" y="1081131"/>
            <a:ext cx="1362600" cy="338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600">
                <a:latin typeface="Century Gothic"/>
                <a:ea typeface="Century Gothic"/>
                <a:cs typeface="Century Gothic"/>
                <a:sym typeface="Century Gothic"/>
              </a:rPr>
              <a:t>May12th</a:t>
            </a:r>
            <a:endParaRPr/>
          </a:p>
        </p:txBody>
      </p:sp>
      <p:sp>
        <p:nvSpPr>
          <p:cNvPr id="403" name="Google Shape;403;p20"/>
          <p:cNvSpPr/>
          <p:nvPr/>
        </p:nvSpPr>
        <p:spPr>
          <a:xfrm>
            <a:off x="1043000" y="0"/>
            <a:ext cx="512100" cy="512100"/>
          </a:xfrm>
          <a:prstGeom prst="ellipse">
            <a:avLst/>
          </a:prstGeom>
          <a:solidFill>
            <a:srgbClr val="FFFFFF"/>
          </a:solidFill>
          <a:ln w="12700" cap="flat" cmpd="sng">
            <a:solidFill>
              <a:srgbClr val="FFFFFF"/>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2800" b="1">
                <a:solidFill>
                  <a:srgbClr val="FF6E00"/>
                </a:solidFill>
                <a:latin typeface="Century Gothic"/>
                <a:ea typeface="Century Gothic"/>
                <a:cs typeface="Century Gothic"/>
                <a:sym typeface="Century Gothic"/>
              </a:rPr>
              <a:t>1</a:t>
            </a:r>
            <a:endParaRPr>
              <a:solidFill>
                <a:srgbClr val="FF6E00"/>
              </a:solidFill>
            </a:endParaRPr>
          </a:p>
        </p:txBody>
      </p:sp>
      <p:sp>
        <p:nvSpPr>
          <p:cNvPr id="404" name="Google Shape;404;p20"/>
          <p:cNvSpPr txBox="1"/>
          <p:nvPr/>
        </p:nvSpPr>
        <p:spPr>
          <a:xfrm>
            <a:off x="-7" y="1899912"/>
            <a:ext cx="2695500" cy="12003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endParaRPr>
              <a:solidFill>
                <a:srgbClr val="000000"/>
              </a:solidFill>
            </a:endParaRPr>
          </a:p>
        </p:txBody>
      </p:sp>
      <p:sp>
        <p:nvSpPr>
          <p:cNvPr id="405" name="Google Shape;405;p20"/>
          <p:cNvSpPr txBox="1"/>
          <p:nvPr/>
        </p:nvSpPr>
        <p:spPr>
          <a:xfrm>
            <a:off x="2221900" y="170917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Writing</a:t>
            </a:r>
            <a:endParaRPr sz="6000" b="1">
              <a:solidFill>
                <a:srgbClr val="00FF00"/>
              </a:solidFill>
              <a:latin typeface="Patrick Hand"/>
              <a:ea typeface="Patrick Hand"/>
              <a:cs typeface="Patrick Hand"/>
              <a:sym typeface="Patrick Hand"/>
            </a:endParaRPr>
          </a:p>
          <a:p>
            <a:pPr marL="0" lvl="0" indent="0" algn="l" rtl="0">
              <a:spcBef>
                <a:spcPts val="0"/>
              </a:spcBef>
              <a:spcAft>
                <a:spcPts val="0"/>
              </a:spcAft>
              <a:buNone/>
            </a:pPr>
            <a:r>
              <a:rPr lang="en-GB" sz="6000" b="1">
                <a:solidFill>
                  <a:srgbClr val="00FF00"/>
                </a:solidFill>
                <a:latin typeface="Patrick Hand"/>
                <a:ea typeface="Patrick Hand"/>
                <a:cs typeface="Patrick Hand"/>
                <a:sym typeface="Patrick Hand"/>
              </a:rPr>
              <a:t>Activity</a:t>
            </a:r>
            <a:endParaRPr sz="2100">
              <a:solidFill>
                <a:srgbClr val="00FF00"/>
              </a:solidFill>
              <a:latin typeface="Patrick Hand"/>
              <a:ea typeface="Patrick Hand"/>
              <a:cs typeface="Patrick Hand"/>
              <a:sym typeface="Patrick Hand"/>
            </a:endParaRPr>
          </a:p>
        </p:txBody>
      </p:sp>
      <p:pic>
        <p:nvPicPr>
          <p:cNvPr id="406" name="Google Shape;406;p20" descr="180513 – Now | Faith United Church"/>
          <p:cNvPicPr preferRelativeResize="0"/>
          <p:nvPr/>
        </p:nvPicPr>
        <p:blipFill>
          <a:blip r:embed="rId4">
            <a:alphaModFix/>
          </a:blip>
          <a:stretch>
            <a:fillRect/>
          </a:stretch>
        </p:blipFill>
        <p:spPr>
          <a:xfrm>
            <a:off x="6998794" y="3258075"/>
            <a:ext cx="2168406" cy="980325"/>
          </a:xfrm>
          <a:prstGeom prst="rect">
            <a:avLst/>
          </a:prstGeom>
          <a:noFill/>
          <a:ln>
            <a:noFill/>
          </a:ln>
        </p:spPr>
      </p:pic>
      <p:pic>
        <p:nvPicPr>
          <p:cNvPr id="407" name="Google Shape;407;p20" descr="Let's do this! | Careergasm"/>
          <p:cNvPicPr preferRelativeResize="0"/>
          <p:nvPr/>
        </p:nvPicPr>
        <p:blipFill>
          <a:blip r:embed="rId5">
            <a:alphaModFix/>
          </a:blip>
          <a:stretch>
            <a:fillRect/>
          </a:stretch>
        </p:blipFill>
        <p:spPr>
          <a:xfrm>
            <a:off x="6998800" y="512100"/>
            <a:ext cx="869050" cy="869050"/>
          </a:xfrm>
          <a:prstGeom prst="rect">
            <a:avLst/>
          </a:prstGeom>
          <a:noFill/>
          <a:ln>
            <a:noFill/>
          </a:ln>
        </p:spPr>
      </p:pic>
    </p:spTree>
  </p:cSld>
  <p:clrMapOvr>
    <a:masterClrMapping/>
  </p:clrMapOvr>
</p:sld>
</file>

<file path=ppt/theme/theme1.xml><?xml version="1.0" encoding="utf-8"?>
<a:theme xmlns:a="http://schemas.openxmlformats.org/drawingml/2006/main" name="0165_Ogawa_Template_SlidesMania">
  <a:themeElements>
    <a:clrScheme name="Simple Light">
      <a:dk1>
        <a:srgbClr val="000000"/>
      </a:dk1>
      <a:lt1>
        <a:srgbClr val="FFFFFF"/>
      </a:lt1>
      <a:dk2>
        <a:srgbClr val="000000"/>
      </a:dk2>
      <a:lt2>
        <a:srgbClr val="EEEEEE"/>
      </a:lt2>
      <a:accent1>
        <a:srgbClr val="D9E0E8"/>
      </a:accent1>
      <a:accent2>
        <a:srgbClr val="E9D9E7"/>
      </a:accent2>
      <a:accent3>
        <a:srgbClr val="D7EBE2"/>
      </a:accent3>
      <a:accent4>
        <a:srgbClr val="F6F3CC"/>
      </a:accent4>
      <a:accent5>
        <a:srgbClr val="00FFFF"/>
      </a:accent5>
      <a:accent6>
        <a:srgbClr val="00FF00"/>
      </a:accent6>
      <a:hlink>
        <a:srgbClr val="17171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1222</Words>
  <Application>Microsoft Macintosh PowerPoint</Application>
  <PresentationFormat>Custom</PresentationFormat>
  <Paragraphs>287</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Patrick Hand</vt:lpstr>
      <vt:lpstr>Poppins</vt:lpstr>
      <vt:lpstr>PT Sans Narrow</vt:lpstr>
      <vt:lpstr>Barlow Condensed</vt:lpstr>
      <vt:lpstr>Permanent Marker</vt:lpstr>
      <vt:lpstr>Homemade Apple</vt:lpstr>
      <vt:lpstr>Century Gothic</vt:lpstr>
      <vt:lpstr>0165_Ogawa_Template_SlidesMania</vt:lpstr>
      <vt:lpstr>Language Arts Weeks 5&amp;6</vt:lpstr>
      <vt:lpstr>PowerPoint Presentation</vt:lpstr>
      <vt:lpstr>I can...</vt:lpstr>
      <vt:lpstr>I can...</vt:lpstr>
      <vt:lpstr>Reading Activity</vt:lpstr>
      <vt:lpstr>PowerPoint Presentation</vt:lpstr>
      <vt:lpstr>Instructions:   Write a Diamante Poem Read the example on slide 23. Now read slide 24 to understand the rules. Write your poem on the right side. </vt:lpstr>
      <vt:lpstr>PowerPoint Presentation</vt:lpstr>
      <vt:lpstr>PowerPoint Presentation</vt:lpstr>
      <vt:lpstr>Magnetic Poetry Screenshot</vt:lpstr>
      <vt:lpstr>Reading Activity</vt:lpstr>
      <vt:lpstr> Writing Activity</vt:lpstr>
      <vt:lpstr> Reading Activity</vt:lpstr>
      <vt:lpstr>PowerPoint Presentation</vt:lpstr>
      <vt:lpstr> Writing Activity</vt:lpstr>
      <vt:lpstr>I Am From...</vt:lpstr>
      <vt:lpstr> Reading Activity </vt:lpstr>
      <vt:lpstr> Writing Activity </vt:lpstr>
      <vt:lpstr>Animal Writing: Screenshot</vt:lpstr>
      <vt:lpstr>PowerPoint Presentation</vt:lpstr>
      <vt:lpstr>PowerPoint Presentation</vt:lpstr>
      <vt:lpstr>Backwards Poem</vt:lpstr>
      <vt:lpstr>PowerPoint Presentation</vt:lpstr>
      <vt:lpstr>PowerPoint Presentation</vt:lpstr>
      <vt:lpstr>If I’m in Charge of the World Screenshot</vt:lpstr>
      <vt:lpstr>PowerPoint Presentation</vt:lpstr>
      <vt:lpstr>PowerPoint Presentation</vt:lpstr>
      <vt:lpstr>PowerPoint Presentation</vt:lpstr>
      <vt:lpstr>PowerPoint Presentation</vt:lpstr>
      <vt:lpstr>PowerPoint Presentation</vt:lpstr>
      <vt:lpstr>PowerPoint Presentation</vt:lpstr>
      <vt:lpstr>Free Verse Poem: Screenshot</vt:lpstr>
      <vt:lpstr>PowerPoint Presentation</vt:lpstr>
      <vt:lpstr>Famous Poet Portrait Photo</vt:lpstr>
      <vt:lpstr>PowerPoint Presentation</vt:lpstr>
      <vt:lpstr>I Use To Poem: Screenshot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Arts Weeks 5&amp;6</dc:title>
  <cp:lastModifiedBy>Christopher Dawson</cp:lastModifiedBy>
  <cp:revision>1</cp:revision>
  <dcterms:modified xsi:type="dcterms:W3CDTF">2020-05-10T20:15:08Z</dcterms:modified>
</cp:coreProperties>
</file>